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913" r:id="rId3"/>
    <p:sldId id="974" r:id="rId4"/>
    <p:sldId id="914" r:id="rId5"/>
    <p:sldId id="964" r:id="rId6"/>
    <p:sldId id="953" r:id="rId7"/>
    <p:sldId id="962" r:id="rId8"/>
    <p:sldId id="954" r:id="rId9"/>
    <p:sldId id="961" r:id="rId10"/>
    <p:sldId id="960" r:id="rId11"/>
    <p:sldId id="959" r:id="rId12"/>
    <p:sldId id="965" r:id="rId13"/>
    <p:sldId id="971" r:id="rId14"/>
    <p:sldId id="970" r:id="rId15"/>
    <p:sldId id="972" r:id="rId16"/>
    <p:sldId id="969" r:id="rId17"/>
    <p:sldId id="912" r:id="rId18"/>
    <p:sldId id="9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120"/>
    <a:srgbClr val="D9E5FF"/>
    <a:srgbClr val="3183FF"/>
    <a:srgbClr val="427BF5"/>
    <a:srgbClr val="3283FF"/>
    <a:srgbClr val="008800"/>
    <a:srgbClr val="AA21FF"/>
    <a:srgbClr val="059340"/>
    <a:srgbClr val="FFDE45"/>
    <a:srgbClr val="42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83763" autoAdjust="0"/>
  </p:normalViewPr>
  <p:slideViewPr>
    <p:cSldViewPr snapToGrid="0" showGuides="1">
      <p:cViewPr varScale="1">
        <p:scale>
          <a:sx n="126" d="100"/>
          <a:sy n="126" d="100"/>
        </p:scale>
        <p:origin x="336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25.04.21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 Dot Product !=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 Dot Product !=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 Dot Product !=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 Dot Product !=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h00425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Neural Network Structure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me Lapse Photography of Blue Lights">
            <a:extLst>
              <a:ext uri="{FF2B5EF4-FFF2-40B4-BE49-F238E27FC236}">
                <a16:creationId xmlns:a16="http://schemas.microsoft.com/office/drawing/2014/main" id="{1CE0CC1C-6A8F-2347-AFE0-8AB9B18A714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 b="5117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C86-53E3-F348-98B8-FA42690B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trained?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5F3FE-EA78-DE4C-B685-2FA82A49E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Single-Layer Perceptron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CF565-3C99-864F-91B3-6591153756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4443-4968-9A44-BF3B-191CDD2EEC0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811B-7B56-E340-97EC-C2EC3D19C7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/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933F698-321B-E945-AF5B-9CDF9ADB24A2}"/>
              </a:ext>
            </a:extLst>
          </p:cNvPr>
          <p:cNvSpPr txBox="1"/>
          <p:nvPr/>
        </p:nvSpPr>
        <p:spPr>
          <a:xfrm>
            <a:off x="5342293" y="3084385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E31CA-AB99-B44F-B806-F2FADBCA98A0}"/>
              </a:ext>
            </a:extLst>
          </p:cNvPr>
          <p:cNvSpPr txBox="1"/>
          <p:nvPr/>
        </p:nvSpPr>
        <p:spPr>
          <a:xfrm>
            <a:off x="1082340" y="1403081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C0DC4-3900-2F44-86A5-888BCB8280FC}"/>
              </a:ext>
            </a:extLst>
          </p:cNvPr>
          <p:cNvSpPr txBox="1"/>
          <p:nvPr/>
        </p:nvSpPr>
        <p:spPr>
          <a:xfrm>
            <a:off x="3545215" y="1285573"/>
            <a:ext cx="1291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Weights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3A806F-335D-3843-919F-6BDA2CBEED25}"/>
              </a:ext>
            </a:extLst>
          </p:cNvPr>
          <p:cNvSpPr txBox="1"/>
          <p:nvPr/>
        </p:nvSpPr>
        <p:spPr>
          <a:xfrm>
            <a:off x="4800046" y="1478100"/>
            <a:ext cx="78418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Bias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E5B1E-A885-2D4E-8BB6-94671F332E15}"/>
              </a:ext>
            </a:extLst>
          </p:cNvPr>
          <p:cNvSpPr txBox="1"/>
          <p:nvPr/>
        </p:nvSpPr>
        <p:spPr>
          <a:xfrm>
            <a:off x="2326924" y="3090220"/>
            <a:ext cx="26837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Activation function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D5A02A-88A7-7F46-B9E2-A5EBA206C505}"/>
              </a:ext>
            </a:extLst>
          </p:cNvPr>
          <p:cNvCxnSpPr>
            <a:cxnSpLocks/>
          </p:cNvCxnSpPr>
          <p:nvPr/>
        </p:nvCxnSpPr>
        <p:spPr>
          <a:xfrm>
            <a:off x="1456597" y="1877597"/>
            <a:ext cx="0" cy="4331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25B16D-96C7-9049-90F4-5FA5377CCED3}"/>
              </a:ext>
            </a:extLst>
          </p:cNvPr>
          <p:cNvCxnSpPr>
            <a:cxnSpLocks/>
          </p:cNvCxnSpPr>
          <p:nvPr/>
        </p:nvCxnSpPr>
        <p:spPr>
          <a:xfrm>
            <a:off x="4379385" y="1694988"/>
            <a:ext cx="0" cy="61572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A4BB6E-A233-BA43-B104-3B7167E82390}"/>
              </a:ext>
            </a:extLst>
          </p:cNvPr>
          <p:cNvCxnSpPr>
            <a:cxnSpLocks/>
          </p:cNvCxnSpPr>
          <p:nvPr/>
        </p:nvCxnSpPr>
        <p:spPr>
          <a:xfrm>
            <a:off x="4967430" y="1877597"/>
            <a:ext cx="0" cy="40857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72BBA7-48A2-3C48-A98C-1AAB868384D8}"/>
              </a:ext>
            </a:extLst>
          </p:cNvPr>
          <p:cNvCxnSpPr>
            <a:cxnSpLocks/>
          </p:cNvCxnSpPr>
          <p:nvPr/>
        </p:nvCxnSpPr>
        <p:spPr>
          <a:xfrm flipV="1">
            <a:off x="3642098" y="2648292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7480A4-C704-1942-9FB0-1BD73E1305FE}"/>
              </a:ext>
            </a:extLst>
          </p:cNvPr>
          <p:cNvCxnSpPr>
            <a:cxnSpLocks/>
          </p:cNvCxnSpPr>
          <p:nvPr/>
        </p:nvCxnSpPr>
        <p:spPr>
          <a:xfrm flipV="1">
            <a:off x="5634636" y="268912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F9F92C-40E7-3A49-B086-420622C21FC4}"/>
              </a:ext>
            </a:extLst>
          </p:cNvPr>
          <p:cNvSpPr txBox="1"/>
          <p:nvPr/>
        </p:nvSpPr>
        <p:spPr>
          <a:xfrm>
            <a:off x="649979" y="3182472"/>
            <a:ext cx="102464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Model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CAE1DF-BE17-8348-9D50-BAAB6DE41EFE}"/>
              </a:ext>
            </a:extLst>
          </p:cNvPr>
          <p:cNvCxnSpPr>
            <a:cxnSpLocks/>
          </p:cNvCxnSpPr>
          <p:nvPr/>
        </p:nvCxnSpPr>
        <p:spPr>
          <a:xfrm flipV="1">
            <a:off x="1135598" y="274054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0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C86-53E3-F348-98B8-FA42690B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trained?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5F3FE-EA78-DE4C-B685-2FA82A49E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Single-Layer Perceptron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CF565-3C99-864F-91B3-6591153756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4443-4968-9A44-BF3B-191CDD2EEC0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811B-7B56-E340-97EC-C2EC3D19C7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/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1DF581-BADF-8347-90EC-5476F110293B}"/>
                  </a:ext>
                </a:extLst>
              </p:cNvPr>
              <p:cNvSpPr/>
              <p:nvPr/>
            </p:nvSpPr>
            <p:spPr>
              <a:xfrm>
                <a:off x="1597629" y="3631370"/>
                <a:ext cx="2764475" cy="11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1DF581-BADF-8347-90EC-5476F110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29" y="3631370"/>
                <a:ext cx="2764475" cy="1100879"/>
              </a:xfrm>
              <a:prstGeom prst="rect">
                <a:avLst/>
              </a:prstGeom>
              <a:blipFill>
                <a:blip r:embed="rId5"/>
                <a:stretch>
                  <a:fillRect l="-10502" t="-108046" b="-1632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933F698-321B-E945-AF5B-9CDF9ADB24A2}"/>
              </a:ext>
            </a:extLst>
          </p:cNvPr>
          <p:cNvSpPr txBox="1"/>
          <p:nvPr/>
        </p:nvSpPr>
        <p:spPr>
          <a:xfrm>
            <a:off x="5342293" y="3084385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E31CA-AB99-B44F-B806-F2FADBCA98A0}"/>
              </a:ext>
            </a:extLst>
          </p:cNvPr>
          <p:cNvSpPr txBox="1"/>
          <p:nvPr/>
        </p:nvSpPr>
        <p:spPr>
          <a:xfrm>
            <a:off x="1082340" y="1403081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C0DC4-3900-2F44-86A5-888BCB8280FC}"/>
              </a:ext>
            </a:extLst>
          </p:cNvPr>
          <p:cNvSpPr txBox="1"/>
          <p:nvPr/>
        </p:nvSpPr>
        <p:spPr>
          <a:xfrm>
            <a:off x="3545215" y="1285573"/>
            <a:ext cx="1291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Weights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3A806F-335D-3843-919F-6BDA2CBEED25}"/>
              </a:ext>
            </a:extLst>
          </p:cNvPr>
          <p:cNvSpPr txBox="1"/>
          <p:nvPr/>
        </p:nvSpPr>
        <p:spPr>
          <a:xfrm>
            <a:off x="4800046" y="1478100"/>
            <a:ext cx="78418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Bias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E5B1E-A885-2D4E-8BB6-94671F332E15}"/>
              </a:ext>
            </a:extLst>
          </p:cNvPr>
          <p:cNvSpPr txBox="1"/>
          <p:nvPr/>
        </p:nvSpPr>
        <p:spPr>
          <a:xfrm>
            <a:off x="2326924" y="3090220"/>
            <a:ext cx="26837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Activation function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D5A02A-88A7-7F46-B9E2-A5EBA206C505}"/>
              </a:ext>
            </a:extLst>
          </p:cNvPr>
          <p:cNvCxnSpPr>
            <a:cxnSpLocks/>
          </p:cNvCxnSpPr>
          <p:nvPr/>
        </p:nvCxnSpPr>
        <p:spPr>
          <a:xfrm>
            <a:off x="1456597" y="1877597"/>
            <a:ext cx="0" cy="4331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25B16D-96C7-9049-90F4-5FA5377CCED3}"/>
              </a:ext>
            </a:extLst>
          </p:cNvPr>
          <p:cNvCxnSpPr>
            <a:cxnSpLocks/>
          </p:cNvCxnSpPr>
          <p:nvPr/>
        </p:nvCxnSpPr>
        <p:spPr>
          <a:xfrm>
            <a:off x="4379385" y="1694988"/>
            <a:ext cx="0" cy="61572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A4BB6E-A233-BA43-B104-3B7167E82390}"/>
              </a:ext>
            </a:extLst>
          </p:cNvPr>
          <p:cNvCxnSpPr>
            <a:cxnSpLocks/>
          </p:cNvCxnSpPr>
          <p:nvPr/>
        </p:nvCxnSpPr>
        <p:spPr>
          <a:xfrm>
            <a:off x="4967430" y="1877597"/>
            <a:ext cx="0" cy="40857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72BBA7-48A2-3C48-A98C-1AAB868384D8}"/>
              </a:ext>
            </a:extLst>
          </p:cNvPr>
          <p:cNvCxnSpPr>
            <a:cxnSpLocks/>
          </p:cNvCxnSpPr>
          <p:nvPr/>
        </p:nvCxnSpPr>
        <p:spPr>
          <a:xfrm flipV="1">
            <a:off x="3642098" y="2648292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7480A4-C704-1942-9FB0-1BD73E1305FE}"/>
              </a:ext>
            </a:extLst>
          </p:cNvPr>
          <p:cNvCxnSpPr>
            <a:cxnSpLocks/>
          </p:cNvCxnSpPr>
          <p:nvPr/>
        </p:nvCxnSpPr>
        <p:spPr>
          <a:xfrm flipV="1">
            <a:off x="5634636" y="268912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D4F327B-D324-8D4C-B07D-23F49C368F37}"/>
              </a:ext>
            </a:extLst>
          </p:cNvPr>
          <p:cNvSpPr txBox="1"/>
          <p:nvPr/>
        </p:nvSpPr>
        <p:spPr>
          <a:xfrm>
            <a:off x="649979" y="3182472"/>
            <a:ext cx="102464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Model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3B2F47-25DE-6341-A1E0-951A14B23846}"/>
              </a:ext>
            </a:extLst>
          </p:cNvPr>
          <p:cNvCxnSpPr>
            <a:cxnSpLocks/>
          </p:cNvCxnSpPr>
          <p:nvPr/>
        </p:nvCxnSpPr>
        <p:spPr>
          <a:xfrm flipV="1">
            <a:off x="1135598" y="274054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3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FF84-17FB-BB49-93F3-2EA4FC0B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Activation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9484-DD1C-5F4B-AA36-6A614A812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69B52-A7E3-A24C-92AA-F0B5CAB03A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GB" dirty="0"/>
              <a:t>Rectified Linear Unit (</a:t>
            </a:r>
            <a:r>
              <a:rPr lang="en-GB" dirty="0" err="1"/>
              <a:t>ReLU</a:t>
            </a:r>
            <a:r>
              <a:rPr lang="en-GB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C0E52-C0A2-4B4E-8C6C-B11FEEE35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657E3-78E4-3C44-9738-AD78096FFBB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7D55A-EE56-504F-A7C6-C3F0FB5236E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2CF631-FD1B-E746-B21D-192BDAE4EAD6}"/>
                  </a:ext>
                </a:extLst>
              </p:cNvPr>
              <p:cNvSpPr/>
              <p:nvPr/>
            </p:nvSpPr>
            <p:spPr>
              <a:xfrm>
                <a:off x="545167" y="1991549"/>
                <a:ext cx="810670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2CF631-FD1B-E746-B21D-192BDAE4E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67" y="1991549"/>
                <a:ext cx="8106706" cy="916148"/>
              </a:xfrm>
              <a:prstGeom prst="rect">
                <a:avLst/>
              </a:prstGeom>
              <a:blipFill>
                <a:blip r:embed="rId2"/>
                <a:stretch>
                  <a:fillRect t="-197260" b="-2890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A42915A-DC38-6945-BDD8-41C3B74A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42" y="3159316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A546-8934-F540-9085-4594DD7F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</p:spPr>
        <p:txBody>
          <a:bodyPr/>
          <a:lstStyle/>
          <a:p>
            <a:r>
              <a:rPr lang="en-DE" dirty="0"/>
              <a:t>Neuronal Network 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AE5633-65E9-B74F-9F81-4F41078EC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83AC5D-8C4D-6D40-B3BE-DB5BCF3C7C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77DB-B186-7248-AABF-A1207A7248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575" y="6353175"/>
            <a:ext cx="3244850" cy="365125"/>
          </a:xfrm>
        </p:spPr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A5FED-9264-184E-B408-8509B6AA18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86664-88E0-1845-BDC4-CFCD0320857A}"/>
              </a:ext>
            </a:extLst>
          </p:cNvPr>
          <p:cNvSpPr/>
          <p:nvPr/>
        </p:nvSpPr>
        <p:spPr>
          <a:xfrm>
            <a:off x="744524" y="16552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54991-08AD-334C-9B0E-274190BC4923}"/>
              </a:ext>
            </a:extLst>
          </p:cNvPr>
          <p:cNvSpPr/>
          <p:nvPr/>
        </p:nvSpPr>
        <p:spPr>
          <a:xfrm>
            <a:off x="2612106" y="166256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HiddenLayer1</a:t>
            </a:r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E22F4-DD54-2E4A-A15A-7EF2AE16AC67}"/>
              </a:ext>
            </a:extLst>
          </p:cNvPr>
          <p:cNvSpPr/>
          <p:nvPr/>
        </p:nvSpPr>
        <p:spPr>
          <a:xfrm>
            <a:off x="4755405" y="166256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HiddenLayer2</a:t>
            </a:r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987270-27C3-314A-9CE4-067CDD609FC3}"/>
              </a:ext>
            </a:extLst>
          </p:cNvPr>
          <p:cNvSpPr/>
          <p:nvPr/>
        </p:nvSpPr>
        <p:spPr>
          <a:xfrm>
            <a:off x="6898705" y="166256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OutputLayer</a:t>
            </a:r>
            <a:endParaRPr lang="en-DE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3B7C2-2E2C-0E45-8F73-858B664B397F}"/>
              </a:ext>
            </a:extLst>
          </p:cNvPr>
          <p:cNvGrpSpPr/>
          <p:nvPr/>
        </p:nvGrpSpPr>
        <p:grpSpPr>
          <a:xfrm>
            <a:off x="3361044" y="2066223"/>
            <a:ext cx="216000" cy="3770999"/>
            <a:chOff x="3353787" y="2349401"/>
            <a:chExt cx="216000" cy="3770999"/>
          </a:xfrm>
          <a:solidFill>
            <a:srgbClr val="D9E5F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E88131-31DB-4541-B387-9939F20E91EA}"/>
                </a:ext>
              </a:extLst>
            </p:cNvPr>
            <p:cNvSpPr/>
            <p:nvPr/>
          </p:nvSpPr>
          <p:spPr>
            <a:xfrm>
              <a:off x="3353787" y="234940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B50D85-3AFF-5646-B76E-D013373485A4}"/>
                </a:ext>
              </a:extLst>
            </p:cNvPr>
            <p:cNvSpPr/>
            <p:nvPr/>
          </p:nvSpPr>
          <p:spPr>
            <a:xfrm>
              <a:off x="3353787" y="262286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EFB9A8-58B3-0344-8901-A68CCD0591D4}"/>
                </a:ext>
              </a:extLst>
            </p:cNvPr>
            <p:cNvSpPr/>
            <p:nvPr/>
          </p:nvSpPr>
          <p:spPr>
            <a:xfrm>
              <a:off x="3353787" y="28963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3620AC-7961-5546-BA96-5C9414A2A82E}"/>
                </a:ext>
              </a:extLst>
            </p:cNvPr>
            <p:cNvSpPr/>
            <p:nvPr/>
          </p:nvSpPr>
          <p:spPr>
            <a:xfrm>
              <a:off x="3353787" y="31697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37505C-A979-914C-BD61-DFFA2FA41B4D}"/>
                </a:ext>
              </a:extLst>
            </p:cNvPr>
            <p:cNvSpPr/>
            <p:nvPr/>
          </p:nvSpPr>
          <p:spPr>
            <a:xfrm>
              <a:off x="3353787" y="3443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F2EC17-5C15-004E-89BA-E62730E2E5CF}"/>
                </a:ext>
              </a:extLst>
            </p:cNvPr>
            <p:cNvSpPr/>
            <p:nvPr/>
          </p:nvSpPr>
          <p:spPr>
            <a:xfrm>
              <a:off x="3353787" y="3716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22A2DD-C6FA-1440-A6FB-DC2178ED143E}"/>
                </a:ext>
              </a:extLst>
            </p:cNvPr>
            <p:cNvSpPr/>
            <p:nvPr/>
          </p:nvSpPr>
          <p:spPr>
            <a:xfrm>
              <a:off x="3353787" y="39901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0530A-8D86-CC47-B0B4-5334A7F995B9}"/>
                </a:ext>
              </a:extLst>
            </p:cNvPr>
            <p:cNvSpPr/>
            <p:nvPr/>
          </p:nvSpPr>
          <p:spPr>
            <a:xfrm>
              <a:off x="3353787" y="426362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47E7F3-CA89-7D46-8B50-DAD771340FB6}"/>
                </a:ext>
              </a:extLst>
            </p:cNvPr>
            <p:cNvSpPr/>
            <p:nvPr/>
          </p:nvSpPr>
          <p:spPr>
            <a:xfrm>
              <a:off x="3353787" y="4537089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9E0568-1F5D-6B44-BA77-E16C316F79AE}"/>
                </a:ext>
              </a:extLst>
            </p:cNvPr>
            <p:cNvSpPr/>
            <p:nvPr/>
          </p:nvSpPr>
          <p:spPr>
            <a:xfrm>
              <a:off x="3353787" y="481055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F90542-7EA2-B048-9CD2-FC68C11C994B}"/>
                </a:ext>
              </a:extLst>
            </p:cNvPr>
            <p:cNvSpPr/>
            <p:nvPr/>
          </p:nvSpPr>
          <p:spPr>
            <a:xfrm>
              <a:off x="3353787" y="508401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3317DA-84D3-5E4F-86F1-5D21614955DA}"/>
                </a:ext>
              </a:extLst>
            </p:cNvPr>
            <p:cNvSpPr/>
            <p:nvPr/>
          </p:nvSpPr>
          <p:spPr>
            <a:xfrm>
              <a:off x="3353787" y="53574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083B7D-7A0D-CC4D-80B6-35A517EE51FF}"/>
                </a:ext>
              </a:extLst>
            </p:cNvPr>
            <p:cNvSpPr/>
            <p:nvPr/>
          </p:nvSpPr>
          <p:spPr>
            <a:xfrm>
              <a:off x="3353787" y="56309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3B1A14-5E8A-E345-80D2-1A4D2778280D}"/>
                </a:ext>
              </a:extLst>
            </p:cNvPr>
            <p:cNvSpPr/>
            <p:nvPr/>
          </p:nvSpPr>
          <p:spPr>
            <a:xfrm>
              <a:off x="3353787" y="590440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CB2482-092E-5743-B0D7-51C36C8B7555}"/>
              </a:ext>
            </a:extLst>
          </p:cNvPr>
          <p:cNvGrpSpPr/>
          <p:nvPr/>
        </p:nvGrpSpPr>
        <p:grpSpPr>
          <a:xfrm>
            <a:off x="7686675" y="3706992"/>
            <a:ext cx="216000" cy="489461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3801A1-55E4-304F-AEFD-9B7D016333A8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C88BEF4-D48A-3A42-94EC-06D3230CEA8B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E57B97-E2E2-7945-BBB1-4E11EDB34D2E}"/>
              </a:ext>
            </a:extLst>
          </p:cNvPr>
          <p:cNvGrpSpPr/>
          <p:nvPr/>
        </p:nvGrpSpPr>
        <p:grpSpPr>
          <a:xfrm>
            <a:off x="5668815" y="2886606"/>
            <a:ext cx="216000" cy="2130233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CDE337-1B2F-C943-ABD7-D5F154585207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D0192D-BAC7-F04F-89B8-5B8421F5FFD0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3589B-5646-924C-B7DB-605A6968FF80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C0C3B6-EEDE-8F4A-A9A5-3BBB9343DA64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2A780B-60E5-D54C-A967-5EBAD52DFE82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E9A19E8-A657-D044-8AF5-A31818D4D8C7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15839B-EF9B-D940-9D1E-43930D656D41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4B324B-9FAF-9346-A247-DA77C5E89C67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5AA07F-AA6F-124B-98B1-2698E5DA939D}"/>
              </a:ext>
            </a:extLst>
          </p:cNvPr>
          <p:cNvGrpSpPr/>
          <p:nvPr/>
        </p:nvGrpSpPr>
        <p:grpSpPr>
          <a:xfrm>
            <a:off x="1310147" y="2066223"/>
            <a:ext cx="216000" cy="3770999"/>
            <a:chOff x="1310148" y="2066223"/>
            <a:chExt cx="216000" cy="3770999"/>
          </a:xfrm>
          <a:solidFill>
            <a:srgbClr val="D9E5FF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454B06A-EC5A-8E4E-B579-038C08F08C77}"/>
                </a:ext>
              </a:extLst>
            </p:cNvPr>
            <p:cNvSpPr/>
            <p:nvPr/>
          </p:nvSpPr>
          <p:spPr>
            <a:xfrm>
              <a:off x="1310148" y="20662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BABDAE-CD9E-A649-85A2-67EBED5EB939}"/>
                </a:ext>
              </a:extLst>
            </p:cNvPr>
            <p:cNvSpPr/>
            <p:nvPr/>
          </p:nvSpPr>
          <p:spPr>
            <a:xfrm>
              <a:off x="1310148" y="23396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0061A9-B02A-0B49-96FE-3B0DAA264D91}"/>
                </a:ext>
              </a:extLst>
            </p:cNvPr>
            <p:cNvSpPr/>
            <p:nvPr/>
          </p:nvSpPr>
          <p:spPr>
            <a:xfrm>
              <a:off x="1310148" y="26131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7C4905-832D-F743-BC68-5E87D7273707}"/>
                </a:ext>
              </a:extLst>
            </p:cNvPr>
            <p:cNvSpPr/>
            <p:nvPr/>
          </p:nvSpPr>
          <p:spPr>
            <a:xfrm>
              <a:off x="1310148" y="28866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4AD4C2-055F-3C43-A742-48B74D0E98C8}"/>
                </a:ext>
              </a:extLst>
            </p:cNvPr>
            <p:cNvSpPr/>
            <p:nvPr/>
          </p:nvSpPr>
          <p:spPr>
            <a:xfrm>
              <a:off x="1310148" y="31600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45282D4-EE35-4345-8F5E-042650A877F9}"/>
                </a:ext>
              </a:extLst>
            </p:cNvPr>
            <p:cNvSpPr/>
            <p:nvPr/>
          </p:nvSpPr>
          <p:spPr>
            <a:xfrm>
              <a:off x="1310148" y="45273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2B5946-BABF-224A-A68C-0B3539E7D9A2}"/>
                </a:ext>
              </a:extLst>
            </p:cNvPr>
            <p:cNvSpPr/>
            <p:nvPr/>
          </p:nvSpPr>
          <p:spPr>
            <a:xfrm>
              <a:off x="1310148" y="48008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DD8746C-E439-5D48-B3D7-65E329DC6AD7}"/>
                </a:ext>
              </a:extLst>
            </p:cNvPr>
            <p:cNvSpPr/>
            <p:nvPr/>
          </p:nvSpPr>
          <p:spPr>
            <a:xfrm>
              <a:off x="1310148" y="507429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A82A11-471F-A54B-9AB7-83854D8E4F50}"/>
                </a:ext>
              </a:extLst>
            </p:cNvPr>
            <p:cNvSpPr/>
            <p:nvPr/>
          </p:nvSpPr>
          <p:spPr>
            <a:xfrm>
              <a:off x="1310148" y="534775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5799F8-521D-D144-973F-82313B0CDCB4}"/>
                </a:ext>
              </a:extLst>
            </p:cNvPr>
            <p:cNvSpPr/>
            <p:nvPr/>
          </p:nvSpPr>
          <p:spPr>
            <a:xfrm>
              <a:off x="1310148" y="562122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/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D7067B2F-5A7C-F14A-8D50-79C133E0A9A8}"/>
              </a:ext>
            </a:extLst>
          </p:cNvPr>
          <p:cNvSpPr/>
          <p:nvPr/>
        </p:nvSpPr>
        <p:spPr>
          <a:xfrm>
            <a:off x="3238853" y="589760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endParaRPr lang="en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FD39B3A-C2D4-814A-AC73-9FA96E866403}"/>
              </a:ext>
            </a:extLst>
          </p:cNvPr>
          <p:cNvSpPr/>
          <p:nvPr/>
        </p:nvSpPr>
        <p:spPr>
          <a:xfrm>
            <a:off x="5615553" y="51062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494051-14A4-DA4B-869D-CDB214D414D7}"/>
              </a:ext>
            </a:extLst>
          </p:cNvPr>
          <p:cNvSpPr/>
          <p:nvPr/>
        </p:nvSpPr>
        <p:spPr>
          <a:xfrm>
            <a:off x="7641282" y="42713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6F2317-73ED-ED4F-9281-E674C229CBD0}"/>
              </a:ext>
            </a:extLst>
          </p:cNvPr>
          <p:cNvSpPr/>
          <p:nvPr/>
        </p:nvSpPr>
        <p:spPr>
          <a:xfrm>
            <a:off x="1104983" y="5921627"/>
            <a:ext cx="626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endParaRPr lang="en-DE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019F5C4-56B8-AA4D-884A-E2741CA3D3EC}"/>
              </a:ext>
            </a:extLst>
          </p:cNvPr>
          <p:cNvCxnSpPr>
            <a:stCxn id="60" idx="6"/>
            <a:endCxn id="28" idx="2"/>
          </p:cNvCxnSpPr>
          <p:nvPr/>
        </p:nvCxnSpPr>
        <p:spPr>
          <a:xfrm>
            <a:off x="1526147" y="2174223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68FFD8-F231-C94F-BB6D-865C9103851E}"/>
              </a:ext>
            </a:extLst>
          </p:cNvPr>
          <p:cNvCxnSpPr>
            <a:cxnSpLocks/>
            <a:stCxn id="60" idx="6"/>
            <a:endCxn id="29" idx="2"/>
          </p:cNvCxnSpPr>
          <p:nvPr/>
        </p:nvCxnSpPr>
        <p:spPr>
          <a:xfrm>
            <a:off x="1526147" y="2174223"/>
            <a:ext cx="1834897" cy="2734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8AE0D3-4E30-5E43-BA3A-77AD6DFD0BC2}"/>
              </a:ext>
            </a:extLst>
          </p:cNvPr>
          <p:cNvCxnSpPr>
            <a:cxnSpLocks/>
            <a:stCxn id="60" idx="6"/>
            <a:endCxn id="30" idx="2"/>
          </p:cNvCxnSpPr>
          <p:nvPr/>
        </p:nvCxnSpPr>
        <p:spPr>
          <a:xfrm>
            <a:off x="1526147" y="2174223"/>
            <a:ext cx="1834897" cy="5469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D20DDF-CD5B-854F-8671-2FCBEF46B5C7}"/>
              </a:ext>
            </a:extLst>
          </p:cNvPr>
          <p:cNvCxnSpPr>
            <a:cxnSpLocks/>
            <a:stCxn id="60" idx="6"/>
            <a:endCxn id="31" idx="2"/>
          </p:cNvCxnSpPr>
          <p:nvPr/>
        </p:nvCxnSpPr>
        <p:spPr>
          <a:xfrm>
            <a:off x="1526147" y="2174223"/>
            <a:ext cx="1834897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43BFCC-5CB1-8A49-BCCE-B8E2E0343AE6}"/>
              </a:ext>
            </a:extLst>
          </p:cNvPr>
          <p:cNvCxnSpPr>
            <a:cxnSpLocks/>
            <a:stCxn id="60" idx="6"/>
            <a:endCxn id="32" idx="2"/>
          </p:cNvCxnSpPr>
          <p:nvPr/>
        </p:nvCxnSpPr>
        <p:spPr>
          <a:xfrm>
            <a:off x="1526147" y="2174223"/>
            <a:ext cx="1834897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715F28-83FC-5A48-86EC-37A8CC05491A}"/>
              </a:ext>
            </a:extLst>
          </p:cNvPr>
          <p:cNvCxnSpPr>
            <a:cxnSpLocks/>
            <a:stCxn id="60" idx="6"/>
            <a:endCxn id="33" idx="2"/>
          </p:cNvCxnSpPr>
          <p:nvPr/>
        </p:nvCxnSpPr>
        <p:spPr>
          <a:xfrm>
            <a:off x="1526147" y="2174223"/>
            <a:ext cx="1834897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1F799F6-C9A0-3346-A2C7-DC761B707F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1526147" y="2174223"/>
            <a:ext cx="1834897" cy="16407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DC9E8A-EC5E-9344-AE1D-ACB9E78F5263}"/>
              </a:ext>
            </a:extLst>
          </p:cNvPr>
          <p:cNvCxnSpPr>
            <a:cxnSpLocks/>
            <a:stCxn id="60" idx="6"/>
            <a:endCxn id="36" idx="2"/>
          </p:cNvCxnSpPr>
          <p:nvPr/>
        </p:nvCxnSpPr>
        <p:spPr>
          <a:xfrm>
            <a:off x="1526147" y="2174223"/>
            <a:ext cx="1834897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F2133F3-2BFD-1D45-921E-9005432A171A}"/>
              </a:ext>
            </a:extLst>
          </p:cNvPr>
          <p:cNvCxnSpPr>
            <a:cxnSpLocks/>
            <a:stCxn id="60" idx="6"/>
            <a:endCxn id="35" idx="2"/>
          </p:cNvCxnSpPr>
          <p:nvPr/>
        </p:nvCxnSpPr>
        <p:spPr>
          <a:xfrm>
            <a:off x="1526147" y="2174223"/>
            <a:ext cx="1834897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F9E765-9E81-B04A-8804-9296A0AB9A64}"/>
              </a:ext>
            </a:extLst>
          </p:cNvPr>
          <p:cNvCxnSpPr>
            <a:cxnSpLocks/>
            <a:stCxn id="60" idx="6"/>
            <a:endCxn id="37" idx="2"/>
          </p:cNvCxnSpPr>
          <p:nvPr/>
        </p:nvCxnSpPr>
        <p:spPr>
          <a:xfrm>
            <a:off x="1526147" y="2174223"/>
            <a:ext cx="1834897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998308D-16E0-6B46-99DE-39BDFA081772}"/>
              </a:ext>
            </a:extLst>
          </p:cNvPr>
          <p:cNvCxnSpPr>
            <a:cxnSpLocks/>
            <a:stCxn id="60" idx="6"/>
            <a:endCxn id="38" idx="2"/>
          </p:cNvCxnSpPr>
          <p:nvPr/>
        </p:nvCxnSpPr>
        <p:spPr>
          <a:xfrm>
            <a:off x="1526147" y="2174223"/>
            <a:ext cx="1834897" cy="27346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83FFEC-39CC-8845-915D-A88C5881F5BD}"/>
              </a:ext>
            </a:extLst>
          </p:cNvPr>
          <p:cNvCxnSpPr>
            <a:cxnSpLocks/>
            <a:stCxn id="60" idx="6"/>
            <a:endCxn id="39" idx="2"/>
          </p:cNvCxnSpPr>
          <p:nvPr/>
        </p:nvCxnSpPr>
        <p:spPr>
          <a:xfrm>
            <a:off x="1526147" y="2174223"/>
            <a:ext cx="1834897" cy="30080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875493-8DAC-DA49-8CF1-DD6FBA4CE1FC}"/>
              </a:ext>
            </a:extLst>
          </p:cNvPr>
          <p:cNvCxnSpPr>
            <a:cxnSpLocks/>
            <a:stCxn id="60" idx="6"/>
            <a:endCxn id="40" idx="2"/>
          </p:cNvCxnSpPr>
          <p:nvPr/>
        </p:nvCxnSpPr>
        <p:spPr>
          <a:xfrm>
            <a:off x="1526147" y="2174223"/>
            <a:ext cx="1834897" cy="32815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CCD247C-9FD9-2747-9CAA-40F92A29CAF4}"/>
              </a:ext>
            </a:extLst>
          </p:cNvPr>
          <p:cNvCxnSpPr>
            <a:cxnSpLocks/>
            <a:stCxn id="60" idx="6"/>
            <a:endCxn id="41" idx="2"/>
          </p:cNvCxnSpPr>
          <p:nvPr/>
        </p:nvCxnSpPr>
        <p:spPr>
          <a:xfrm>
            <a:off x="1526147" y="2174223"/>
            <a:ext cx="1834897" cy="35549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3221AD-8ACC-7B44-A2CE-799C89319421}"/>
              </a:ext>
            </a:extLst>
          </p:cNvPr>
          <p:cNvCxnSpPr>
            <a:cxnSpLocks/>
            <a:stCxn id="73" idx="6"/>
            <a:endCxn id="41" idx="2"/>
          </p:cNvCxnSpPr>
          <p:nvPr/>
        </p:nvCxnSpPr>
        <p:spPr>
          <a:xfrm>
            <a:off x="1526147" y="5729222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6A5258-FFA1-4343-8436-B34858D6DE21}"/>
              </a:ext>
            </a:extLst>
          </p:cNvPr>
          <p:cNvCxnSpPr>
            <a:cxnSpLocks/>
            <a:stCxn id="73" idx="6"/>
            <a:endCxn id="40" idx="2"/>
          </p:cNvCxnSpPr>
          <p:nvPr/>
        </p:nvCxnSpPr>
        <p:spPr>
          <a:xfrm flipV="1">
            <a:off x="1526147" y="5455755"/>
            <a:ext cx="1834897" cy="2734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FFBE960-565A-2749-A15E-0BF05AA00645}"/>
              </a:ext>
            </a:extLst>
          </p:cNvPr>
          <p:cNvCxnSpPr>
            <a:cxnSpLocks/>
            <a:stCxn id="73" idx="6"/>
            <a:endCxn id="39" idx="2"/>
          </p:cNvCxnSpPr>
          <p:nvPr/>
        </p:nvCxnSpPr>
        <p:spPr>
          <a:xfrm flipV="1">
            <a:off x="1526147" y="5182294"/>
            <a:ext cx="1834897" cy="5469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CD40080-4F2C-C44F-A8EA-90ABC6094FB0}"/>
              </a:ext>
            </a:extLst>
          </p:cNvPr>
          <p:cNvCxnSpPr>
            <a:cxnSpLocks/>
            <a:stCxn id="73" idx="6"/>
            <a:endCxn id="38" idx="2"/>
          </p:cNvCxnSpPr>
          <p:nvPr/>
        </p:nvCxnSpPr>
        <p:spPr>
          <a:xfrm flipV="1">
            <a:off x="1526147" y="4908833"/>
            <a:ext cx="1834897" cy="8203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54950E6-6790-664D-8731-E8012D74AFA3}"/>
              </a:ext>
            </a:extLst>
          </p:cNvPr>
          <p:cNvCxnSpPr>
            <a:cxnSpLocks/>
            <a:stCxn id="73" idx="6"/>
            <a:endCxn id="37" idx="2"/>
          </p:cNvCxnSpPr>
          <p:nvPr/>
        </p:nvCxnSpPr>
        <p:spPr>
          <a:xfrm flipV="1">
            <a:off x="1526147" y="4635372"/>
            <a:ext cx="1834897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72C670-6907-E246-8132-CA91C0C5394D}"/>
              </a:ext>
            </a:extLst>
          </p:cNvPr>
          <p:cNvCxnSpPr>
            <a:cxnSpLocks/>
            <a:stCxn id="73" idx="6"/>
            <a:endCxn id="36" idx="2"/>
          </p:cNvCxnSpPr>
          <p:nvPr/>
        </p:nvCxnSpPr>
        <p:spPr>
          <a:xfrm flipV="1">
            <a:off x="1526147" y="4361911"/>
            <a:ext cx="1834897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1A233F4-4D3F-4C47-A495-2B234F2DA8C7}"/>
              </a:ext>
            </a:extLst>
          </p:cNvPr>
          <p:cNvCxnSpPr>
            <a:cxnSpLocks/>
            <a:stCxn id="41" idx="6"/>
            <a:endCxn id="55" idx="2"/>
          </p:cNvCxnSpPr>
          <p:nvPr/>
        </p:nvCxnSpPr>
        <p:spPr>
          <a:xfrm flipV="1">
            <a:off x="3577044" y="4908839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03BB07A-97AD-E442-9A88-8C367CE42AE2}"/>
              </a:ext>
            </a:extLst>
          </p:cNvPr>
          <p:cNvCxnSpPr>
            <a:cxnSpLocks/>
            <a:stCxn id="41" idx="6"/>
            <a:endCxn id="54" idx="2"/>
          </p:cNvCxnSpPr>
          <p:nvPr/>
        </p:nvCxnSpPr>
        <p:spPr>
          <a:xfrm flipV="1">
            <a:off x="3577044" y="4635372"/>
            <a:ext cx="2091771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A2E761C-3A90-4F4F-A505-755DD32DEEED}"/>
              </a:ext>
            </a:extLst>
          </p:cNvPr>
          <p:cNvCxnSpPr>
            <a:cxnSpLocks/>
            <a:stCxn id="41" idx="6"/>
            <a:endCxn id="53" idx="2"/>
          </p:cNvCxnSpPr>
          <p:nvPr/>
        </p:nvCxnSpPr>
        <p:spPr>
          <a:xfrm flipV="1">
            <a:off x="3577044" y="4361911"/>
            <a:ext cx="2091771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E4C64F0-B4F5-6C4C-89DA-1C3A71678E98}"/>
              </a:ext>
            </a:extLst>
          </p:cNvPr>
          <p:cNvCxnSpPr>
            <a:cxnSpLocks/>
            <a:stCxn id="41" idx="6"/>
            <a:endCxn id="52" idx="2"/>
          </p:cNvCxnSpPr>
          <p:nvPr/>
        </p:nvCxnSpPr>
        <p:spPr>
          <a:xfrm flipV="1">
            <a:off x="3577044" y="4088450"/>
            <a:ext cx="2091771" cy="16407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A6B163F-B0B8-914E-B90C-3C0E3A5AFF26}"/>
              </a:ext>
            </a:extLst>
          </p:cNvPr>
          <p:cNvCxnSpPr>
            <a:cxnSpLocks/>
            <a:stCxn id="41" idx="6"/>
            <a:endCxn id="51" idx="2"/>
          </p:cNvCxnSpPr>
          <p:nvPr/>
        </p:nvCxnSpPr>
        <p:spPr>
          <a:xfrm flipV="1">
            <a:off x="3577044" y="3814989"/>
            <a:ext cx="2091771" cy="19142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8817771-042F-E948-ADF2-4436A0615AB9}"/>
              </a:ext>
            </a:extLst>
          </p:cNvPr>
          <p:cNvCxnSpPr>
            <a:cxnSpLocks/>
            <a:stCxn id="41" idx="6"/>
            <a:endCxn id="50" idx="2"/>
          </p:cNvCxnSpPr>
          <p:nvPr/>
        </p:nvCxnSpPr>
        <p:spPr>
          <a:xfrm flipV="1">
            <a:off x="3577044" y="3541528"/>
            <a:ext cx="2091771" cy="21876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914562-36AC-F849-B5F9-D248734879AB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 flipV="1">
            <a:off x="3577044" y="3268067"/>
            <a:ext cx="2091771" cy="246115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2CDDFD-D490-BF4E-8F50-040E9EE47121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 flipV="1">
            <a:off x="3577044" y="2994606"/>
            <a:ext cx="2091771" cy="27346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3E43DD0-0892-8A46-8E05-3883C2ACF302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 flipV="1">
            <a:off x="3577044" y="2994606"/>
            <a:ext cx="2091771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0ED0336-0E3A-8B44-B010-93C4D8C84955}"/>
              </a:ext>
            </a:extLst>
          </p:cNvPr>
          <p:cNvCxnSpPr>
            <a:cxnSpLocks/>
            <a:stCxn id="40" idx="6"/>
            <a:endCxn id="49" idx="2"/>
          </p:cNvCxnSpPr>
          <p:nvPr/>
        </p:nvCxnSpPr>
        <p:spPr>
          <a:xfrm flipV="1">
            <a:off x="3577044" y="3268067"/>
            <a:ext cx="2091771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7256046-3C81-7A4C-BAFD-711C3E552CCB}"/>
              </a:ext>
            </a:extLst>
          </p:cNvPr>
          <p:cNvCxnSpPr>
            <a:cxnSpLocks/>
            <a:stCxn id="40" idx="6"/>
            <a:endCxn id="50" idx="2"/>
          </p:cNvCxnSpPr>
          <p:nvPr/>
        </p:nvCxnSpPr>
        <p:spPr>
          <a:xfrm flipV="1">
            <a:off x="3577044" y="3541528"/>
            <a:ext cx="2091771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B723C23-3233-3A47-9987-7E64BE60141D}"/>
              </a:ext>
            </a:extLst>
          </p:cNvPr>
          <p:cNvCxnSpPr>
            <a:cxnSpLocks/>
            <a:stCxn id="28" idx="6"/>
            <a:endCxn id="48" idx="2"/>
          </p:cNvCxnSpPr>
          <p:nvPr/>
        </p:nvCxnSpPr>
        <p:spPr>
          <a:xfrm>
            <a:off x="3577044" y="2174223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1304405-55A5-9B47-A8AD-D820B5D28C19}"/>
              </a:ext>
            </a:extLst>
          </p:cNvPr>
          <p:cNvCxnSpPr>
            <a:cxnSpLocks/>
            <a:stCxn id="28" idx="6"/>
            <a:endCxn id="49" idx="2"/>
          </p:cNvCxnSpPr>
          <p:nvPr/>
        </p:nvCxnSpPr>
        <p:spPr>
          <a:xfrm>
            <a:off x="3577044" y="2174223"/>
            <a:ext cx="2091771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E2E759-8173-8848-B391-53F12DB6FB3A}"/>
              </a:ext>
            </a:extLst>
          </p:cNvPr>
          <p:cNvCxnSpPr>
            <a:cxnSpLocks/>
            <a:stCxn id="28" idx="6"/>
            <a:endCxn id="50" idx="2"/>
          </p:cNvCxnSpPr>
          <p:nvPr/>
        </p:nvCxnSpPr>
        <p:spPr>
          <a:xfrm>
            <a:off x="3577044" y="2174223"/>
            <a:ext cx="2091771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428D1BD-E6D2-0C45-97B2-714BD7F5C314}"/>
              </a:ext>
            </a:extLst>
          </p:cNvPr>
          <p:cNvCxnSpPr>
            <a:cxnSpLocks/>
            <a:stCxn id="48" idx="6"/>
            <a:endCxn id="42" idx="2"/>
          </p:cNvCxnSpPr>
          <p:nvPr/>
        </p:nvCxnSpPr>
        <p:spPr>
          <a:xfrm>
            <a:off x="5884815" y="2994606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84DD7DD-4622-2E4F-A142-097561385E87}"/>
              </a:ext>
            </a:extLst>
          </p:cNvPr>
          <p:cNvCxnSpPr>
            <a:cxnSpLocks/>
            <a:stCxn id="49" idx="6"/>
            <a:endCxn id="42" idx="2"/>
          </p:cNvCxnSpPr>
          <p:nvPr/>
        </p:nvCxnSpPr>
        <p:spPr>
          <a:xfrm>
            <a:off x="5884815" y="3268067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271BD28-6F6E-FC4F-BA9C-0FC6A976276F}"/>
              </a:ext>
            </a:extLst>
          </p:cNvPr>
          <p:cNvCxnSpPr>
            <a:cxnSpLocks/>
            <a:stCxn id="50" idx="6"/>
            <a:endCxn id="42" idx="2"/>
          </p:cNvCxnSpPr>
          <p:nvPr/>
        </p:nvCxnSpPr>
        <p:spPr>
          <a:xfrm>
            <a:off x="5884815" y="3541528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107DD8-60E9-A742-A83D-8208247BC8F7}"/>
              </a:ext>
            </a:extLst>
          </p:cNvPr>
          <p:cNvCxnSpPr>
            <a:cxnSpLocks/>
            <a:stCxn id="51" idx="6"/>
            <a:endCxn id="42" idx="2"/>
          </p:cNvCxnSpPr>
          <p:nvPr/>
        </p:nvCxnSpPr>
        <p:spPr>
          <a:xfrm>
            <a:off x="5884815" y="3814989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C11944-BB71-DD42-97E6-D701BF9CF941}"/>
              </a:ext>
            </a:extLst>
          </p:cNvPr>
          <p:cNvCxnSpPr>
            <a:cxnSpLocks/>
            <a:stCxn id="52" idx="6"/>
            <a:endCxn id="42" idx="2"/>
          </p:cNvCxnSpPr>
          <p:nvPr/>
        </p:nvCxnSpPr>
        <p:spPr>
          <a:xfrm flipV="1">
            <a:off x="5884815" y="3814992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98BE9-0E43-A549-91B9-1FF50979EB4E}"/>
              </a:ext>
            </a:extLst>
          </p:cNvPr>
          <p:cNvCxnSpPr>
            <a:cxnSpLocks/>
            <a:stCxn id="53" idx="6"/>
            <a:endCxn id="42" idx="2"/>
          </p:cNvCxnSpPr>
          <p:nvPr/>
        </p:nvCxnSpPr>
        <p:spPr>
          <a:xfrm flipV="1">
            <a:off x="5884815" y="3814992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4391DB9-48F2-914D-8C9D-18BABD190516}"/>
              </a:ext>
            </a:extLst>
          </p:cNvPr>
          <p:cNvCxnSpPr>
            <a:cxnSpLocks/>
            <a:stCxn id="54" idx="6"/>
            <a:endCxn id="42" idx="2"/>
          </p:cNvCxnSpPr>
          <p:nvPr/>
        </p:nvCxnSpPr>
        <p:spPr>
          <a:xfrm flipV="1">
            <a:off x="5884815" y="3814992"/>
            <a:ext cx="1801860" cy="8203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9B0C129-3F5F-7B41-A8B1-3BACC4B11555}"/>
              </a:ext>
            </a:extLst>
          </p:cNvPr>
          <p:cNvCxnSpPr>
            <a:cxnSpLocks/>
            <a:stCxn id="55" idx="6"/>
            <a:endCxn id="42" idx="2"/>
          </p:cNvCxnSpPr>
          <p:nvPr/>
        </p:nvCxnSpPr>
        <p:spPr>
          <a:xfrm flipV="1">
            <a:off x="5884815" y="3814992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856BEC-32B0-5841-9DB1-D0E83197E3FF}"/>
              </a:ext>
            </a:extLst>
          </p:cNvPr>
          <p:cNvCxnSpPr>
            <a:cxnSpLocks/>
            <a:stCxn id="55" idx="6"/>
            <a:endCxn id="43" idx="2"/>
          </p:cNvCxnSpPr>
          <p:nvPr/>
        </p:nvCxnSpPr>
        <p:spPr>
          <a:xfrm flipV="1">
            <a:off x="5884815" y="4088453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993D6F2-CF3B-724B-94B6-0619D90C6112}"/>
              </a:ext>
            </a:extLst>
          </p:cNvPr>
          <p:cNvCxnSpPr>
            <a:cxnSpLocks/>
            <a:stCxn id="54" idx="6"/>
            <a:endCxn id="43" idx="2"/>
          </p:cNvCxnSpPr>
          <p:nvPr/>
        </p:nvCxnSpPr>
        <p:spPr>
          <a:xfrm flipV="1">
            <a:off x="5884815" y="4088453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2C5E6AB-D252-D043-94C1-979A6B00A08E}"/>
              </a:ext>
            </a:extLst>
          </p:cNvPr>
          <p:cNvCxnSpPr>
            <a:cxnSpLocks/>
            <a:stCxn id="53" idx="6"/>
            <a:endCxn id="43" idx="2"/>
          </p:cNvCxnSpPr>
          <p:nvPr/>
        </p:nvCxnSpPr>
        <p:spPr>
          <a:xfrm flipV="1">
            <a:off x="5884815" y="4088453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0ED6992-3F65-E744-B63A-A8A0408B61D4}"/>
              </a:ext>
            </a:extLst>
          </p:cNvPr>
          <p:cNvCxnSpPr>
            <a:cxnSpLocks/>
            <a:stCxn id="52" idx="6"/>
            <a:endCxn id="43" idx="2"/>
          </p:cNvCxnSpPr>
          <p:nvPr/>
        </p:nvCxnSpPr>
        <p:spPr>
          <a:xfrm>
            <a:off x="5884815" y="4088450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54944E8-3079-5C4A-B4B9-9E4904506BB6}"/>
              </a:ext>
            </a:extLst>
          </p:cNvPr>
          <p:cNvCxnSpPr>
            <a:cxnSpLocks/>
            <a:stCxn id="51" idx="6"/>
            <a:endCxn id="43" idx="2"/>
          </p:cNvCxnSpPr>
          <p:nvPr/>
        </p:nvCxnSpPr>
        <p:spPr>
          <a:xfrm>
            <a:off x="5884815" y="3814989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0EF17AD-DE74-3D49-B0A3-3335DFA1E85C}"/>
              </a:ext>
            </a:extLst>
          </p:cNvPr>
          <p:cNvCxnSpPr>
            <a:cxnSpLocks/>
            <a:stCxn id="50" idx="6"/>
            <a:endCxn id="43" idx="2"/>
          </p:cNvCxnSpPr>
          <p:nvPr/>
        </p:nvCxnSpPr>
        <p:spPr>
          <a:xfrm>
            <a:off x="5884815" y="3541528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40C1F1D-3CF0-6741-853A-A83A93FA9F40}"/>
              </a:ext>
            </a:extLst>
          </p:cNvPr>
          <p:cNvCxnSpPr>
            <a:cxnSpLocks/>
            <a:stCxn id="49" idx="6"/>
            <a:endCxn id="43" idx="2"/>
          </p:cNvCxnSpPr>
          <p:nvPr/>
        </p:nvCxnSpPr>
        <p:spPr>
          <a:xfrm>
            <a:off x="5884815" y="3268067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0AB637F-F70C-464C-85D5-11D958CFDF1B}"/>
              </a:ext>
            </a:extLst>
          </p:cNvPr>
          <p:cNvCxnSpPr>
            <a:cxnSpLocks/>
            <a:stCxn id="48" idx="6"/>
            <a:endCxn id="43" idx="2"/>
          </p:cNvCxnSpPr>
          <p:nvPr/>
        </p:nvCxnSpPr>
        <p:spPr>
          <a:xfrm>
            <a:off x="5884815" y="2994606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id="{51A22BD7-34DB-2E41-9450-F3758E44CBA3}"/>
              </a:ext>
            </a:extLst>
          </p:cNvPr>
          <p:cNvSpPr/>
          <p:nvPr/>
        </p:nvSpPr>
        <p:spPr>
          <a:xfrm rot="5400000">
            <a:off x="5607559" y="2591024"/>
            <a:ext cx="2582291" cy="2661007"/>
          </a:xfrm>
          <a:prstGeom prst="triangle">
            <a:avLst>
              <a:gd name="adj" fmla="val 573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81A6F-E674-864D-AFC0-5D4D3D3B2AC9}"/>
              </a:ext>
            </a:extLst>
          </p:cNvPr>
          <p:cNvSpPr/>
          <p:nvPr/>
        </p:nvSpPr>
        <p:spPr>
          <a:xfrm>
            <a:off x="6537719" y="2829459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Perceptron</a:t>
            </a:r>
            <a:endParaRPr lang="en-DE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1A453C2-F6EC-BC47-8D7F-3CC729A90189}"/>
                  </a:ext>
                </a:extLst>
              </p:cNvPr>
              <p:cNvSpPr/>
              <p:nvPr/>
            </p:nvSpPr>
            <p:spPr>
              <a:xfrm>
                <a:off x="5875788" y="2089359"/>
                <a:ext cx="2202206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1A453C2-F6EC-BC47-8D7F-3CC729A90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788" y="2089359"/>
                <a:ext cx="2202206" cy="825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0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A546-8934-F540-9085-4594DD7F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</p:spPr>
        <p:txBody>
          <a:bodyPr/>
          <a:lstStyle/>
          <a:p>
            <a:r>
              <a:rPr lang="en-DE" dirty="0"/>
              <a:t>Neuronal Network 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AE5633-65E9-B74F-9F81-4F41078EC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83AC5D-8C4D-6D40-B3BE-DB5BCF3C7C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77DB-B186-7248-AABF-A1207A7248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575" y="6353175"/>
            <a:ext cx="3244850" cy="365125"/>
          </a:xfrm>
        </p:spPr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A5FED-9264-184E-B408-8509B6AA18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86664-88E0-1845-BDC4-CFCD0320857A}"/>
              </a:ext>
            </a:extLst>
          </p:cNvPr>
          <p:cNvSpPr/>
          <p:nvPr/>
        </p:nvSpPr>
        <p:spPr>
          <a:xfrm>
            <a:off x="744524" y="16552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54991-08AD-334C-9B0E-274190BC4923}"/>
              </a:ext>
            </a:extLst>
          </p:cNvPr>
          <p:cNvSpPr/>
          <p:nvPr/>
        </p:nvSpPr>
        <p:spPr>
          <a:xfrm>
            <a:off x="2612106" y="166256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HiddenLayer1</a:t>
            </a:r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E22F4-DD54-2E4A-A15A-7EF2AE16AC67}"/>
              </a:ext>
            </a:extLst>
          </p:cNvPr>
          <p:cNvSpPr/>
          <p:nvPr/>
        </p:nvSpPr>
        <p:spPr>
          <a:xfrm>
            <a:off x="4755405" y="166256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HiddenLayer2</a:t>
            </a:r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987270-27C3-314A-9CE4-067CDD609FC3}"/>
              </a:ext>
            </a:extLst>
          </p:cNvPr>
          <p:cNvSpPr/>
          <p:nvPr/>
        </p:nvSpPr>
        <p:spPr>
          <a:xfrm>
            <a:off x="6898705" y="166256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OutputLayer</a:t>
            </a:r>
            <a:endParaRPr lang="en-DE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3B7C2-2E2C-0E45-8F73-858B664B397F}"/>
              </a:ext>
            </a:extLst>
          </p:cNvPr>
          <p:cNvGrpSpPr/>
          <p:nvPr/>
        </p:nvGrpSpPr>
        <p:grpSpPr>
          <a:xfrm>
            <a:off x="3361044" y="2066223"/>
            <a:ext cx="216000" cy="3770999"/>
            <a:chOff x="3353787" y="2349401"/>
            <a:chExt cx="216000" cy="3770999"/>
          </a:xfrm>
          <a:solidFill>
            <a:srgbClr val="D9E5F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E88131-31DB-4541-B387-9939F20E91EA}"/>
                </a:ext>
              </a:extLst>
            </p:cNvPr>
            <p:cNvSpPr/>
            <p:nvPr/>
          </p:nvSpPr>
          <p:spPr>
            <a:xfrm>
              <a:off x="3353787" y="234940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B50D85-3AFF-5646-B76E-D013373485A4}"/>
                </a:ext>
              </a:extLst>
            </p:cNvPr>
            <p:cNvSpPr/>
            <p:nvPr/>
          </p:nvSpPr>
          <p:spPr>
            <a:xfrm>
              <a:off x="3353787" y="262286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EFB9A8-58B3-0344-8901-A68CCD0591D4}"/>
                </a:ext>
              </a:extLst>
            </p:cNvPr>
            <p:cNvSpPr/>
            <p:nvPr/>
          </p:nvSpPr>
          <p:spPr>
            <a:xfrm>
              <a:off x="3353787" y="28963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3620AC-7961-5546-BA96-5C9414A2A82E}"/>
                </a:ext>
              </a:extLst>
            </p:cNvPr>
            <p:cNvSpPr/>
            <p:nvPr/>
          </p:nvSpPr>
          <p:spPr>
            <a:xfrm>
              <a:off x="3353787" y="31697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37505C-A979-914C-BD61-DFFA2FA41B4D}"/>
                </a:ext>
              </a:extLst>
            </p:cNvPr>
            <p:cNvSpPr/>
            <p:nvPr/>
          </p:nvSpPr>
          <p:spPr>
            <a:xfrm>
              <a:off x="3353787" y="3443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F2EC17-5C15-004E-89BA-E62730E2E5CF}"/>
                </a:ext>
              </a:extLst>
            </p:cNvPr>
            <p:cNvSpPr/>
            <p:nvPr/>
          </p:nvSpPr>
          <p:spPr>
            <a:xfrm>
              <a:off x="3353787" y="3716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22A2DD-C6FA-1440-A6FB-DC2178ED143E}"/>
                </a:ext>
              </a:extLst>
            </p:cNvPr>
            <p:cNvSpPr/>
            <p:nvPr/>
          </p:nvSpPr>
          <p:spPr>
            <a:xfrm>
              <a:off x="3353787" y="39901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0530A-8D86-CC47-B0B4-5334A7F995B9}"/>
                </a:ext>
              </a:extLst>
            </p:cNvPr>
            <p:cNvSpPr/>
            <p:nvPr/>
          </p:nvSpPr>
          <p:spPr>
            <a:xfrm>
              <a:off x="3353787" y="426362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47E7F3-CA89-7D46-8B50-DAD771340FB6}"/>
                </a:ext>
              </a:extLst>
            </p:cNvPr>
            <p:cNvSpPr/>
            <p:nvPr/>
          </p:nvSpPr>
          <p:spPr>
            <a:xfrm>
              <a:off x="3353787" y="4537089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9E0568-1F5D-6B44-BA77-E16C316F79AE}"/>
                </a:ext>
              </a:extLst>
            </p:cNvPr>
            <p:cNvSpPr/>
            <p:nvPr/>
          </p:nvSpPr>
          <p:spPr>
            <a:xfrm>
              <a:off x="3353787" y="481055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F90542-7EA2-B048-9CD2-FC68C11C994B}"/>
                </a:ext>
              </a:extLst>
            </p:cNvPr>
            <p:cNvSpPr/>
            <p:nvPr/>
          </p:nvSpPr>
          <p:spPr>
            <a:xfrm>
              <a:off x="3353787" y="508401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3317DA-84D3-5E4F-86F1-5D21614955DA}"/>
                </a:ext>
              </a:extLst>
            </p:cNvPr>
            <p:cNvSpPr/>
            <p:nvPr/>
          </p:nvSpPr>
          <p:spPr>
            <a:xfrm>
              <a:off x="3353787" y="53574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083B7D-7A0D-CC4D-80B6-35A517EE51FF}"/>
                </a:ext>
              </a:extLst>
            </p:cNvPr>
            <p:cNvSpPr/>
            <p:nvPr/>
          </p:nvSpPr>
          <p:spPr>
            <a:xfrm>
              <a:off x="3353787" y="56309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3B1A14-5E8A-E345-80D2-1A4D2778280D}"/>
                </a:ext>
              </a:extLst>
            </p:cNvPr>
            <p:cNvSpPr/>
            <p:nvPr/>
          </p:nvSpPr>
          <p:spPr>
            <a:xfrm>
              <a:off x="3353787" y="590440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CB2482-092E-5743-B0D7-51C36C8B7555}"/>
              </a:ext>
            </a:extLst>
          </p:cNvPr>
          <p:cNvGrpSpPr/>
          <p:nvPr/>
        </p:nvGrpSpPr>
        <p:grpSpPr>
          <a:xfrm>
            <a:off x="7686675" y="3706992"/>
            <a:ext cx="216000" cy="489461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3801A1-55E4-304F-AEFD-9B7D016333A8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C88BEF4-D48A-3A42-94EC-06D3230CEA8B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E57B97-E2E2-7945-BBB1-4E11EDB34D2E}"/>
              </a:ext>
            </a:extLst>
          </p:cNvPr>
          <p:cNvGrpSpPr/>
          <p:nvPr/>
        </p:nvGrpSpPr>
        <p:grpSpPr>
          <a:xfrm>
            <a:off x="5668815" y="2886606"/>
            <a:ext cx="216000" cy="2130233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CDE337-1B2F-C943-ABD7-D5F154585207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D0192D-BAC7-F04F-89B8-5B8421F5FFD0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3589B-5646-924C-B7DB-605A6968FF80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C0C3B6-EEDE-8F4A-A9A5-3BBB9343DA64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2A780B-60E5-D54C-A967-5EBAD52DFE82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E9A19E8-A657-D044-8AF5-A31818D4D8C7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15839B-EF9B-D940-9D1E-43930D656D41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4B324B-9FAF-9346-A247-DA77C5E89C67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5AA07F-AA6F-124B-98B1-2698E5DA939D}"/>
              </a:ext>
            </a:extLst>
          </p:cNvPr>
          <p:cNvGrpSpPr/>
          <p:nvPr/>
        </p:nvGrpSpPr>
        <p:grpSpPr>
          <a:xfrm>
            <a:off x="1310147" y="2066223"/>
            <a:ext cx="216000" cy="3770999"/>
            <a:chOff x="1310148" y="2066223"/>
            <a:chExt cx="216000" cy="3770999"/>
          </a:xfrm>
          <a:solidFill>
            <a:srgbClr val="D9E5FF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454B06A-EC5A-8E4E-B579-038C08F08C77}"/>
                </a:ext>
              </a:extLst>
            </p:cNvPr>
            <p:cNvSpPr/>
            <p:nvPr/>
          </p:nvSpPr>
          <p:spPr>
            <a:xfrm>
              <a:off x="1310148" y="20662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BABDAE-CD9E-A649-85A2-67EBED5EB939}"/>
                </a:ext>
              </a:extLst>
            </p:cNvPr>
            <p:cNvSpPr/>
            <p:nvPr/>
          </p:nvSpPr>
          <p:spPr>
            <a:xfrm>
              <a:off x="1310148" y="23396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0061A9-B02A-0B49-96FE-3B0DAA264D91}"/>
                </a:ext>
              </a:extLst>
            </p:cNvPr>
            <p:cNvSpPr/>
            <p:nvPr/>
          </p:nvSpPr>
          <p:spPr>
            <a:xfrm>
              <a:off x="1310148" y="26131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7C4905-832D-F743-BC68-5E87D7273707}"/>
                </a:ext>
              </a:extLst>
            </p:cNvPr>
            <p:cNvSpPr/>
            <p:nvPr/>
          </p:nvSpPr>
          <p:spPr>
            <a:xfrm>
              <a:off x="1310148" y="28866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4AD4C2-055F-3C43-A742-48B74D0E98C8}"/>
                </a:ext>
              </a:extLst>
            </p:cNvPr>
            <p:cNvSpPr/>
            <p:nvPr/>
          </p:nvSpPr>
          <p:spPr>
            <a:xfrm>
              <a:off x="1310148" y="31600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45282D4-EE35-4345-8F5E-042650A877F9}"/>
                </a:ext>
              </a:extLst>
            </p:cNvPr>
            <p:cNvSpPr/>
            <p:nvPr/>
          </p:nvSpPr>
          <p:spPr>
            <a:xfrm>
              <a:off x="1310148" y="45273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2B5946-BABF-224A-A68C-0B3539E7D9A2}"/>
                </a:ext>
              </a:extLst>
            </p:cNvPr>
            <p:cNvSpPr/>
            <p:nvPr/>
          </p:nvSpPr>
          <p:spPr>
            <a:xfrm>
              <a:off x="1310148" y="48008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DD8746C-E439-5D48-B3D7-65E329DC6AD7}"/>
                </a:ext>
              </a:extLst>
            </p:cNvPr>
            <p:cNvSpPr/>
            <p:nvPr/>
          </p:nvSpPr>
          <p:spPr>
            <a:xfrm>
              <a:off x="1310148" y="507429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A82A11-471F-A54B-9AB7-83854D8E4F50}"/>
                </a:ext>
              </a:extLst>
            </p:cNvPr>
            <p:cNvSpPr/>
            <p:nvPr/>
          </p:nvSpPr>
          <p:spPr>
            <a:xfrm>
              <a:off x="1310148" y="534775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5799F8-521D-D144-973F-82313B0CDCB4}"/>
                </a:ext>
              </a:extLst>
            </p:cNvPr>
            <p:cNvSpPr/>
            <p:nvPr/>
          </p:nvSpPr>
          <p:spPr>
            <a:xfrm>
              <a:off x="1310148" y="562122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/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D7067B2F-5A7C-F14A-8D50-79C133E0A9A8}"/>
              </a:ext>
            </a:extLst>
          </p:cNvPr>
          <p:cNvSpPr/>
          <p:nvPr/>
        </p:nvSpPr>
        <p:spPr>
          <a:xfrm>
            <a:off x="3238853" y="589760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endParaRPr lang="en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FD39B3A-C2D4-814A-AC73-9FA96E866403}"/>
              </a:ext>
            </a:extLst>
          </p:cNvPr>
          <p:cNvSpPr/>
          <p:nvPr/>
        </p:nvSpPr>
        <p:spPr>
          <a:xfrm>
            <a:off x="5615553" y="51062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494051-14A4-DA4B-869D-CDB214D414D7}"/>
              </a:ext>
            </a:extLst>
          </p:cNvPr>
          <p:cNvSpPr/>
          <p:nvPr/>
        </p:nvSpPr>
        <p:spPr>
          <a:xfrm>
            <a:off x="7641282" y="42713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6F2317-73ED-ED4F-9281-E674C229CBD0}"/>
              </a:ext>
            </a:extLst>
          </p:cNvPr>
          <p:cNvSpPr/>
          <p:nvPr/>
        </p:nvSpPr>
        <p:spPr>
          <a:xfrm>
            <a:off x="1104983" y="5921627"/>
            <a:ext cx="626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endParaRPr lang="en-DE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019F5C4-56B8-AA4D-884A-E2741CA3D3EC}"/>
              </a:ext>
            </a:extLst>
          </p:cNvPr>
          <p:cNvCxnSpPr>
            <a:stCxn id="60" idx="6"/>
            <a:endCxn id="28" idx="2"/>
          </p:cNvCxnSpPr>
          <p:nvPr/>
        </p:nvCxnSpPr>
        <p:spPr>
          <a:xfrm>
            <a:off x="1526147" y="2174223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68FFD8-F231-C94F-BB6D-865C9103851E}"/>
              </a:ext>
            </a:extLst>
          </p:cNvPr>
          <p:cNvCxnSpPr>
            <a:cxnSpLocks/>
            <a:stCxn id="60" idx="6"/>
            <a:endCxn id="29" idx="2"/>
          </p:cNvCxnSpPr>
          <p:nvPr/>
        </p:nvCxnSpPr>
        <p:spPr>
          <a:xfrm>
            <a:off x="1526147" y="2174223"/>
            <a:ext cx="1834897" cy="2734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8AE0D3-4E30-5E43-BA3A-77AD6DFD0BC2}"/>
              </a:ext>
            </a:extLst>
          </p:cNvPr>
          <p:cNvCxnSpPr>
            <a:cxnSpLocks/>
            <a:stCxn id="60" idx="6"/>
            <a:endCxn id="30" idx="2"/>
          </p:cNvCxnSpPr>
          <p:nvPr/>
        </p:nvCxnSpPr>
        <p:spPr>
          <a:xfrm>
            <a:off x="1526147" y="2174223"/>
            <a:ext cx="1834897" cy="5469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D20DDF-CD5B-854F-8671-2FCBEF46B5C7}"/>
              </a:ext>
            </a:extLst>
          </p:cNvPr>
          <p:cNvCxnSpPr>
            <a:cxnSpLocks/>
            <a:stCxn id="60" idx="6"/>
            <a:endCxn id="31" idx="2"/>
          </p:cNvCxnSpPr>
          <p:nvPr/>
        </p:nvCxnSpPr>
        <p:spPr>
          <a:xfrm>
            <a:off x="1526147" y="2174223"/>
            <a:ext cx="1834897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43BFCC-5CB1-8A49-BCCE-B8E2E0343AE6}"/>
              </a:ext>
            </a:extLst>
          </p:cNvPr>
          <p:cNvCxnSpPr>
            <a:cxnSpLocks/>
            <a:stCxn id="60" idx="6"/>
            <a:endCxn id="32" idx="2"/>
          </p:cNvCxnSpPr>
          <p:nvPr/>
        </p:nvCxnSpPr>
        <p:spPr>
          <a:xfrm>
            <a:off x="1526147" y="2174223"/>
            <a:ext cx="1834897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715F28-83FC-5A48-86EC-37A8CC05491A}"/>
              </a:ext>
            </a:extLst>
          </p:cNvPr>
          <p:cNvCxnSpPr>
            <a:cxnSpLocks/>
            <a:stCxn id="60" idx="6"/>
            <a:endCxn id="33" idx="2"/>
          </p:cNvCxnSpPr>
          <p:nvPr/>
        </p:nvCxnSpPr>
        <p:spPr>
          <a:xfrm>
            <a:off x="1526147" y="2174223"/>
            <a:ext cx="1834897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1F799F6-C9A0-3346-A2C7-DC761B707F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1526147" y="2174223"/>
            <a:ext cx="1834897" cy="16407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DC9E8A-EC5E-9344-AE1D-ACB9E78F5263}"/>
              </a:ext>
            </a:extLst>
          </p:cNvPr>
          <p:cNvCxnSpPr>
            <a:cxnSpLocks/>
            <a:stCxn id="60" idx="6"/>
            <a:endCxn id="36" idx="2"/>
          </p:cNvCxnSpPr>
          <p:nvPr/>
        </p:nvCxnSpPr>
        <p:spPr>
          <a:xfrm>
            <a:off x="1526147" y="2174223"/>
            <a:ext cx="1834897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F2133F3-2BFD-1D45-921E-9005432A171A}"/>
              </a:ext>
            </a:extLst>
          </p:cNvPr>
          <p:cNvCxnSpPr>
            <a:cxnSpLocks/>
            <a:stCxn id="60" idx="6"/>
            <a:endCxn id="35" idx="2"/>
          </p:cNvCxnSpPr>
          <p:nvPr/>
        </p:nvCxnSpPr>
        <p:spPr>
          <a:xfrm>
            <a:off x="1526147" y="2174223"/>
            <a:ext cx="1834897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F9E765-9E81-B04A-8804-9296A0AB9A64}"/>
              </a:ext>
            </a:extLst>
          </p:cNvPr>
          <p:cNvCxnSpPr>
            <a:cxnSpLocks/>
            <a:stCxn id="60" idx="6"/>
            <a:endCxn id="37" idx="2"/>
          </p:cNvCxnSpPr>
          <p:nvPr/>
        </p:nvCxnSpPr>
        <p:spPr>
          <a:xfrm>
            <a:off x="1526147" y="2174223"/>
            <a:ext cx="1834897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998308D-16E0-6B46-99DE-39BDFA081772}"/>
              </a:ext>
            </a:extLst>
          </p:cNvPr>
          <p:cNvCxnSpPr>
            <a:cxnSpLocks/>
            <a:stCxn id="60" idx="6"/>
            <a:endCxn id="38" idx="2"/>
          </p:cNvCxnSpPr>
          <p:nvPr/>
        </p:nvCxnSpPr>
        <p:spPr>
          <a:xfrm>
            <a:off x="1526147" y="2174223"/>
            <a:ext cx="1834897" cy="27346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83FFEC-39CC-8845-915D-A88C5881F5BD}"/>
              </a:ext>
            </a:extLst>
          </p:cNvPr>
          <p:cNvCxnSpPr>
            <a:cxnSpLocks/>
            <a:stCxn id="60" idx="6"/>
            <a:endCxn id="39" idx="2"/>
          </p:cNvCxnSpPr>
          <p:nvPr/>
        </p:nvCxnSpPr>
        <p:spPr>
          <a:xfrm>
            <a:off x="1526147" y="2174223"/>
            <a:ext cx="1834897" cy="30080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875493-8DAC-DA49-8CF1-DD6FBA4CE1FC}"/>
              </a:ext>
            </a:extLst>
          </p:cNvPr>
          <p:cNvCxnSpPr>
            <a:cxnSpLocks/>
            <a:stCxn id="60" idx="6"/>
            <a:endCxn id="40" idx="2"/>
          </p:cNvCxnSpPr>
          <p:nvPr/>
        </p:nvCxnSpPr>
        <p:spPr>
          <a:xfrm>
            <a:off x="1526147" y="2174223"/>
            <a:ext cx="1834897" cy="32815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CCD247C-9FD9-2747-9CAA-40F92A29CAF4}"/>
              </a:ext>
            </a:extLst>
          </p:cNvPr>
          <p:cNvCxnSpPr>
            <a:cxnSpLocks/>
            <a:stCxn id="60" idx="6"/>
            <a:endCxn id="41" idx="2"/>
          </p:cNvCxnSpPr>
          <p:nvPr/>
        </p:nvCxnSpPr>
        <p:spPr>
          <a:xfrm>
            <a:off x="1526147" y="2174223"/>
            <a:ext cx="1834897" cy="35549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3221AD-8ACC-7B44-A2CE-799C89319421}"/>
              </a:ext>
            </a:extLst>
          </p:cNvPr>
          <p:cNvCxnSpPr>
            <a:cxnSpLocks/>
            <a:stCxn id="73" idx="6"/>
            <a:endCxn id="41" idx="2"/>
          </p:cNvCxnSpPr>
          <p:nvPr/>
        </p:nvCxnSpPr>
        <p:spPr>
          <a:xfrm>
            <a:off x="1526147" y="5729222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6A5258-FFA1-4343-8436-B34858D6DE21}"/>
              </a:ext>
            </a:extLst>
          </p:cNvPr>
          <p:cNvCxnSpPr>
            <a:cxnSpLocks/>
            <a:stCxn id="73" idx="6"/>
            <a:endCxn id="40" idx="2"/>
          </p:cNvCxnSpPr>
          <p:nvPr/>
        </p:nvCxnSpPr>
        <p:spPr>
          <a:xfrm flipV="1">
            <a:off x="1526147" y="5455755"/>
            <a:ext cx="1834897" cy="2734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FFBE960-565A-2749-A15E-0BF05AA00645}"/>
              </a:ext>
            </a:extLst>
          </p:cNvPr>
          <p:cNvCxnSpPr>
            <a:cxnSpLocks/>
            <a:stCxn id="73" idx="6"/>
            <a:endCxn id="39" idx="2"/>
          </p:cNvCxnSpPr>
          <p:nvPr/>
        </p:nvCxnSpPr>
        <p:spPr>
          <a:xfrm flipV="1">
            <a:off x="1526147" y="5182294"/>
            <a:ext cx="1834897" cy="5469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CD40080-4F2C-C44F-A8EA-90ABC6094FB0}"/>
              </a:ext>
            </a:extLst>
          </p:cNvPr>
          <p:cNvCxnSpPr>
            <a:cxnSpLocks/>
            <a:stCxn id="73" idx="6"/>
            <a:endCxn id="38" idx="2"/>
          </p:cNvCxnSpPr>
          <p:nvPr/>
        </p:nvCxnSpPr>
        <p:spPr>
          <a:xfrm flipV="1">
            <a:off x="1526147" y="4908833"/>
            <a:ext cx="1834897" cy="8203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54950E6-6790-664D-8731-E8012D74AFA3}"/>
              </a:ext>
            </a:extLst>
          </p:cNvPr>
          <p:cNvCxnSpPr>
            <a:cxnSpLocks/>
            <a:stCxn id="73" idx="6"/>
            <a:endCxn id="37" idx="2"/>
          </p:cNvCxnSpPr>
          <p:nvPr/>
        </p:nvCxnSpPr>
        <p:spPr>
          <a:xfrm flipV="1">
            <a:off x="1526147" y="4635372"/>
            <a:ext cx="1834897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72C670-6907-E246-8132-CA91C0C5394D}"/>
              </a:ext>
            </a:extLst>
          </p:cNvPr>
          <p:cNvCxnSpPr>
            <a:cxnSpLocks/>
            <a:stCxn id="73" idx="6"/>
            <a:endCxn id="36" idx="2"/>
          </p:cNvCxnSpPr>
          <p:nvPr/>
        </p:nvCxnSpPr>
        <p:spPr>
          <a:xfrm flipV="1">
            <a:off x="1526147" y="4361911"/>
            <a:ext cx="1834897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1A233F4-4D3F-4C47-A495-2B234F2DA8C7}"/>
              </a:ext>
            </a:extLst>
          </p:cNvPr>
          <p:cNvCxnSpPr>
            <a:cxnSpLocks/>
            <a:stCxn id="41" idx="6"/>
            <a:endCxn id="55" idx="2"/>
          </p:cNvCxnSpPr>
          <p:nvPr/>
        </p:nvCxnSpPr>
        <p:spPr>
          <a:xfrm flipV="1">
            <a:off x="3577044" y="4908839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03BB07A-97AD-E442-9A88-8C367CE42AE2}"/>
              </a:ext>
            </a:extLst>
          </p:cNvPr>
          <p:cNvCxnSpPr>
            <a:cxnSpLocks/>
            <a:stCxn id="41" idx="6"/>
            <a:endCxn id="54" idx="2"/>
          </p:cNvCxnSpPr>
          <p:nvPr/>
        </p:nvCxnSpPr>
        <p:spPr>
          <a:xfrm flipV="1">
            <a:off x="3577044" y="4635372"/>
            <a:ext cx="2091771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A2E761C-3A90-4F4F-A505-755DD32DEEED}"/>
              </a:ext>
            </a:extLst>
          </p:cNvPr>
          <p:cNvCxnSpPr>
            <a:cxnSpLocks/>
            <a:stCxn id="41" idx="6"/>
            <a:endCxn id="53" idx="2"/>
          </p:cNvCxnSpPr>
          <p:nvPr/>
        </p:nvCxnSpPr>
        <p:spPr>
          <a:xfrm flipV="1">
            <a:off x="3577044" y="4361911"/>
            <a:ext cx="2091771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E4C64F0-B4F5-6C4C-89DA-1C3A71678E98}"/>
              </a:ext>
            </a:extLst>
          </p:cNvPr>
          <p:cNvCxnSpPr>
            <a:cxnSpLocks/>
            <a:stCxn id="41" idx="6"/>
            <a:endCxn id="52" idx="2"/>
          </p:cNvCxnSpPr>
          <p:nvPr/>
        </p:nvCxnSpPr>
        <p:spPr>
          <a:xfrm flipV="1">
            <a:off x="3577044" y="4088450"/>
            <a:ext cx="2091771" cy="16407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A6B163F-B0B8-914E-B90C-3C0E3A5AFF26}"/>
              </a:ext>
            </a:extLst>
          </p:cNvPr>
          <p:cNvCxnSpPr>
            <a:cxnSpLocks/>
            <a:stCxn id="41" idx="6"/>
            <a:endCxn id="51" idx="2"/>
          </p:cNvCxnSpPr>
          <p:nvPr/>
        </p:nvCxnSpPr>
        <p:spPr>
          <a:xfrm flipV="1">
            <a:off x="3577044" y="3814989"/>
            <a:ext cx="2091771" cy="19142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8817771-042F-E948-ADF2-4436A0615AB9}"/>
              </a:ext>
            </a:extLst>
          </p:cNvPr>
          <p:cNvCxnSpPr>
            <a:cxnSpLocks/>
            <a:stCxn id="41" idx="6"/>
            <a:endCxn id="50" idx="2"/>
          </p:cNvCxnSpPr>
          <p:nvPr/>
        </p:nvCxnSpPr>
        <p:spPr>
          <a:xfrm flipV="1">
            <a:off x="3577044" y="3541528"/>
            <a:ext cx="2091771" cy="21876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914562-36AC-F849-B5F9-D248734879AB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 flipV="1">
            <a:off x="3577044" y="3268067"/>
            <a:ext cx="2091771" cy="246115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2CDDFD-D490-BF4E-8F50-040E9EE47121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 flipV="1">
            <a:off x="3577044" y="2994606"/>
            <a:ext cx="2091771" cy="27346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3E43DD0-0892-8A46-8E05-3883C2ACF302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 flipV="1">
            <a:off x="3577044" y="2994606"/>
            <a:ext cx="2091771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0ED0336-0E3A-8B44-B010-93C4D8C84955}"/>
              </a:ext>
            </a:extLst>
          </p:cNvPr>
          <p:cNvCxnSpPr>
            <a:cxnSpLocks/>
            <a:stCxn id="40" idx="6"/>
            <a:endCxn id="49" idx="2"/>
          </p:cNvCxnSpPr>
          <p:nvPr/>
        </p:nvCxnSpPr>
        <p:spPr>
          <a:xfrm flipV="1">
            <a:off x="3577044" y="3268067"/>
            <a:ext cx="2091771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7256046-3C81-7A4C-BAFD-711C3E552CCB}"/>
              </a:ext>
            </a:extLst>
          </p:cNvPr>
          <p:cNvCxnSpPr>
            <a:cxnSpLocks/>
            <a:stCxn id="40" idx="6"/>
            <a:endCxn id="50" idx="2"/>
          </p:cNvCxnSpPr>
          <p:nvPr/>
        </p:nvCxnSpPr>
        <p:spPr>
          <a:xfrm flipV="1">
            <a:off x="3577044" y="3541528"/>
            <a:ext cx="2091771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B723C23-3233-3A47-9987-7E64BE60141D}"/>
              </a:ext>
            </a:extLst>
          </p:cNvPr>
          <p:cNvCxnSpPr>
            <a:cxnSpLocks/>
            <a:stCxn id="28" idx="6"/>
            <a:endCxn id="48" idx="2"/>
          </p:cNvCxnSpPr>
          <p:nvPr/>
        </p:nvCxnSpPr>
        <p:spPr>
          <a:xfrm>
            <a:off x="3577044" y="2174223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1304405-55A5-9B47-A8AD-D820B5D28C19}"/>
              </a:ext>
            </a:extLst>
          </p:cNvPr>
          <p:cNvCxnSpPr>
            <a:cxnSpLocks/>
            <a:stCxn id="28" idx="6"/>
            <a:endCxn id="49" idx="2"/>
          </p:cNvCxnSpPr>
          <p:nvPr/>
        </p:nvCxnSpPr>
        <p:spPr>
          <a:xfrm>
            <a:off x="3577044" y="2174223"/>
            <a:ext cx="2091771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E2E759-8173-8848-B391-53F12DB6FB3A}"/>
              </a:ext>
            </a:extLst>
          </p:cNvPr>
          <p:cNvCxnSpPr>
            <a:cxnSpLocks/>
            <a:stCxn id="28" idx="6"/>
            <a:endCxn id="50" idx="2"/>
          </p:cNvCxnSpPr>
          <p:nvPr/>
        </p:nvCxnSpPr>
        <p:spPr>
          <a:xfrm>
            <a:off x="3577044" y="2174223"/>
            <a:ext cx="2091771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428D1BD-E6D2-0C45-97B2-714BD7F5C314}"/>
              </a:ext>
            </a:extLst>
          </p:cNvPr>
          <p:cNvCxnSpPr>
            <a:cxnSpLocks/>
            <a:stCxn id="48" idx="6"/>
            <a:endCxn id="42" idx="2"/>
          </p:cNvCxnSpPr>
          <p:nvPr/>
        </p:nvCxnSpPr>
        <p:spPr>
          <a:xfrm>
            <a:off x="5884815" y="2994606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84DD7DD-4622-2E4F-A142-097561385E87}"/>
              </a:ext>
            </a:extLst>
          </p:cNvPr>
          <p:cNvCxnSpPr>
            <a:cxnSpLocks/>
            <a:stCxn id="49" idx="6"/>
            <a:endCxn id="42" idx="2"/>
          </p:cNvCxnSpPr>
          <p:nvPr/>
        </p:nvCxnSpPr>
        <p:spPr>
          <a:xfrm>
            <a:off x="5884815" y="3268067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271BD28-6F6E-FC4F-BA9C-0FC6A976276F}"/>
              </a:ext>
            </a:extLst>
          </p:cNvPr>
          <p:cNvCxnSpPr>
            <a:cxnSpLocks/>
            <a:stCxn id="50" idx="6"/>
            <a:endCxn id="42" idx="2"/>
          </p:cNvCxnSpPr>
          <p:nvPr/>
        </p:nvCxnSpPr>
        <p:spPr>
          <a:xfrm>
            <a:off x="5884815" y="3541528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107DD8-60E9-A742-A83D-8208247BC8F7}"/>
              </a:ext>
            </a:extLst>
          </p:cNvPr>
          <p:cNvCxnSpPr>
            <a:cxnSpLocks/>
            <a:stCxn id="51" idx="6"/>
            <a:endCxn id="42" idx="2"/>
          </p:cNvCxnSpPr>
          <p:nvPr/>
        </p:nvCxnSpPr>
        <p:spPr>
          <a:xfrm>
            <a:off x="5884815" y="3814989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C11944-BB71-DD42-97E6-D701BF9CF941}"/>
              </a:ext>
            </a:extLst>
          </p:cNvPr>
          <p:cNvCxnSpPr>
            <a:cxnSpLocks/>
            <a:stCxn id="52" idx="6"/>
            <a:endCxn id="42" idx="2"/>
          </p:cNvCxnSpPr>
          <p:nvPr/>
        </p:nvCxnSpPr>
        <p:spPr>
          <a:xfrm flipV="1">
            <a:off x="5884815" y="3814992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98BE9-0E43-A549-91B9-1FF50979EB4E}"/>
              </a:ext>
            </a:extLst>
          </p:cNvPr>
          <p:cNvCxnSpPr>
            <a:cxnSpLocks/>
            <a:stCxn id="53" idx="6"/>
            <a:endCxn id="42" idx="2"/>
          </p:cNvCxnSpPr>
          <p:nvPr/>
        </p:nvCxnSpPr>
        <p:spPr>
          <a:xfrm flipV="1">
            <a:off x="5884815" y="3814992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4391DB9-48F2-914D-8C9D-18BABD190516}"/>
              </a:ext>
            </a:extLst>
          </p:cNvPr>
          <p:cNvCxnSpPr>
            <a:cxnSpLocks/>
            <a:stCxn id="54" idx="6"/>
            <a:endCxn id="42" idx="2"/>
          </p:cNvCxnSpPr>
          <p:nvPr/>
        </p:nvCxnSpPr>
        <p:spPr>
          <a:xfrm flipV="1">
            <a:off x="5884815" y="3814992"/>
            <a:ext cx="1801860" cy="8203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9B0C129-3F5F-7B41-A8B1-3BACC4B11555}"/>
              </a:ext>
            </a:extLst>
          </p:cNvPr>
          <p:cNvCxnSpPr>
            <a:cxnSpLocks/>
            <a:stCxn id="55" idx="6"/>
            <a:endCxn id="42" idx="2"/>
          </p:cNvCxnSpPr>
          <p:nvPr/>
        </p:nvCxnSpPr>
        <p:spPr>
          <a:xfrm flipV="1">
            <a:off x="5884815" y="3814992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856BEC-32B0-5841-9DB1-D0E83197E3FF}"/>
              </a:ext>
            </a:extLst>
          </p:cNvPr>
          <p:cNvCxnSpPr>
            <a:cxnSpLocks/>
            <a:stCxn id="55" idx="6"/>
            <a:endCxn id="43" idx="2"/>
          </p:cNvCxnSpPr>
          <p:nvPr/>
        </p:nvCxnSpPr>
        <p:spPr>
          <a:xfrm flipV="1">
            <a:off x="5884815" y="4088453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993D6F2-CF3B-724B-94B6-0619D90C6112}"/>
              </a:ext>
            </a:extLst>
          </p:cNvPr>
          <p:cNvCxnSpPr>
            <a:cxnSpLocks/>
            <a:stCxn id="54" idx="6"/>
            <a:endCxn id="43" idx="2"/>
          </p:cNvCxnSpPr>
          <p:nvPr/>
        </p:nvCxnSpPr>
        <p:spPr>
          <a:xfrm flipV="1">
            <a:off x="5884815" y="4088453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2C5E6AB-D252-D043-94C1-979A6B00A08E}"/>
              </a:ext>
            </a:extLst>
          </p:cNvPr>
          <p:cNvCxnSpPr>
            <a:cxnSpLocks/>
            <a:stCxn id="53" idx="6"/>
            <a:endCxn id="43" idx="2"/>
          </p:cNvCxnSpPr>
          <p:nvPr/>
        </p:nvCxnSpPr>
        <p:spPr>
          <a:xfrm flipV="1">
            <a:off x="5884815" y="4088453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0ED6992-3F65-E744-B63A-A8A0408B61D4}"/>
              </a:ext>
            </a:extLst>
          </p:cNvPr>
          <p:cNvCxnSpPr>
            <a:cxnSpLocks/>
            <a:stCxn id="52" idx="6"/>
            <a:endCxn id="43" idx="2"/>
          </p:cNvCxnSpPr>
          <p:nvPr/>
        </p:nvCxnSpPr>
        <p:spPr>
          <a:xfrm>
            <a:off x="5884815" y="4088450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54944E8-3079-5C4A-B4B9-9E4904506BB6}"/>
              </a:ext>
            </a:extLst>
          </p:cNvPr>
          <p:cNvCxnSpPr>
            <a:cxnSpLocks/>
            <a:stCxn id="51" idx="6"/>
            <a:endCxn id="43" idx="2"/>
          </p:cNvCxnSpPr>
          <p:nvPr/>
        </p:nvCxnSpPr>
        <p:spPr>
          <a:xfrm>
            <a:off x="5884815" y="3814989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0EF17AD-DE74-3D49-B0A3-3335DFA1E85C}"/>
              </a:ext>
            </a:extLst>
          </p:cNvPr>
          <p:cNvCxnSpPr>
            <a:cxnSpLocks/>
            <a:stCxn id="50" idx="6"/>
            <a:endCxn id="43" idx="2"/>
          </p:cNvCxnSpPr>
          <p:nvPr/>
        </p:nvCxnSpPr>
        <p:spPr>
          <a:xfrm>
            <a:off x="5884815" y="3541528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40C1F1D-3CF0-6741-853A-A83A93FA9F40}"/>
              </a:ext>
            </a:extLst>
          </p:cNvPr>
          <p:cNvCxnSpPr>
            <a:cxnSpLocks/>
            <a:stCxn id="49" idx="6"/>
            <a:endCxn id="43" idx="2"/>
          </p:cNvCxnSpPr>
          <p:nvPr/>
        </p:nvCxnSpPr>
        <p:spPr>
          <a:xfrm>
            <a:off x="5884815" y="3268067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0AB637F-F70C-464C-85D5-11D958CFDF1B}"/>
              </a:ext>
            </a:extLst>
          </p:cNvPr>
          <p:cNvCxnSpPr>
            <a:cxnSpLocks/>
            <a:stCxn id="48" idx="6"/>
            <a:endCxn id="43" idx="2"/>
          </p:cNvCxnSpPr>
          <p:nvPr/>
        </p:nvCxnSpPr>
        <p:spPr>
          <a:xfrm>
            <a:off x="5884815" y="2994606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DF3240-3A41-FB46-A8F4-3E4D849A3AEA}"/>
                  </a:ext>
                </a:extLst>
              </p:cNvPr>
              <p:cNvSpPr/>
              <p:nvPr/>
            </p:nvSpPr>
            <p:spPr>
              <a:xfrm>
                <a:off x="5460675" y="2119084"/>
                <a:ext cx="27398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Each neuron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DE" dirty="0"/>
                  <a:t> with a independed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DE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DF3240-3A41-FB46-A8F4-3E4D849A3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5" y="2119084"/>
                <a:ext cx="2739896" cy="646331"/>
              </a:xfrm>
              <a:prstGeom prst="rect">
                <a:avLst/>
              </a:prstGeom>
              <a:blipFill>
                <a:blip r:embed="rId3"/>
                <a:stretch>
                  <a:fillRect l="-2315" t="-5882" r="-1852" b="-137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89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9B02-470D-2341-ACA1-3BEB6B31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Combining Perceptions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D07A7-5C27-8747-9D06-55DBFD8D2E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Why is it all about fast matrix multiplication?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6FCE9-9817-A742-9FD3-4A949039B3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AE52-A9E5-5040-92AC-67488974910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8B015-262C-0043-9DFA-22ED909BB9C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07D5B3-0AF6-8447-9A6E-85AA5DE14884}"/>
              </a:ext>
            </a:extLst>
          </p:cNvPr>
          <p:cNvGrpSpPr/>
          <p:nvPr/>
        </p:nvGrpSpPr>
        <p:grpSpPr>
          <a:xfrm>
            <a:off x="3025953" y="2639662"/>
            <a:ext cx="216000" cy="489461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B4EBB3-ADF2-9C4B-893C-7FF9B70D4438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E69E39-D455-8548-AFF3-9A1977D9695F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2956B-8193-8346-994F-B8BB10A88EC7}"/>
              </a:ext>
            </a:extLst>
          </p:cNvPr>
          <p:cNvGrpSpPr/>
          <p:nvPr/>
        </p:nvGrpSpPr>
        <p:grpSpPr>
          <a:xfrm>
            <a:off x="1008093" y="1819276"/>
            <a:ext cx="216000" cy="2130233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391570-E402-0441-8681-88029586FFC6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B4E5EA-3C5D-D94E-8802-ADCEA4B7F8D0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6E6542-965E-EA41-97A9-514CF2FA4D11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6F25BB-B16B-BC46-BB9D-605289D93007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98A4D0-C1F9-194C-9A8C-69A551F76429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67CA19-CE3A-6344-A1B4-BC70A8CE9532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CA3AF6-A37A-C746-B925-7D8B503A8C85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E31D2B-881B-8D44-AE96-4C59B322B825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35D072-D336-DD44-956C-C053840440C7}"/>
              </a:ext>
            </a:extLst>
          </p:cNvPr>
          <p:cNvSpPr/>
          <p:nvPr/>
        </p:nvSpPr>
        <p:spPr>
          <a:xfrm>
            <a:off x="954831" y="403892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FDBF39-11A7-8C4E-A315-0B07F5D9CACD}"/>
              </a:ext>
            </a:extLst>
          </p:cNvPr>
          <p:cNvSpPr/>
          <p:nvPr/>
        </p:nvSpPr>
        <p:spPr>
          <a:xfrm>
            <a:off x="2980560" y="320402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F76A05-E59A-2D4F-A630-C8EEC840D7CF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224093" y="1927276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7D4646-E6FE-F544-B0D1-1022B13EC9E7}"/>
              </a:ext>
            </a:extLst>
          </p:cNvPr>
          <p:cNvCxnSpPr>
            <a:cxnSpLocks/>
            <a:stCxn id="13" idx="6"/>
            <a:endCxn id="9" idx="2"/>
          </p:cNvCxnSpPr>
          <p:nvPr/>
        </p:nvCxnSpPr>
        <p:spPr>
          <a:xfrm>
            <a:off x="1224093" y="2200737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896041-177F-E042-AEB1-D9A230DA0D0F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1224093" y="2474198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DF73AE-2AD8-C444-9BB8-89B54CA7627E}"/>
              </a:ext>
            </a:extLst>
          </p:cNvPr>
          <p:cNvCxnSpPr>
            <a:cxnSpLocks/>
            <a:stCxn id="15" idx="6"/>
            <a:endCxn id="9" idx="2"/>
          </p:cNvCxnSpPr>
          <p:nvPr/>
        </p:nvCxnSpPr>
        <p:spPr>
          <a:xfrm>
            <a:off x="1224093" y="2747659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70FBDC-3734-954D-939C-B415E01BF14A}"/>
              </a:ext>
            </a:extLst>
          </p:cNvPr>
          <p:cNvCxnSpPr>
            <a:cxnSpLocks/>
            <a:stCxn id="16" idx="6"/>
            <a:endCxn id="9" idx="2"/>
          </p:cNvCxnSpPr>
          <p:nvPr/>
        </p:nvCxnSpPr>
        <p:spPr>
          <a:xfrm flipV="1">
            <a:off x="1224093" y="2747662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A8A304-17C7-0446-848C-A6E6011B29F4}"/>
              </a:ext>
            </a:extLst>
          </p:cNvPr>
          <p:cNvCxnSpPr>
            <a:cxnSpLocks/>
            <a:stCxn id="17" idx="6"/>
            <a:endCxn id="9" idx="2"/>
          </p:cNvCxnSpPr>
          <p:nvPr/>
        </p:nvCxnSpPr>
        <p:spPr>
          <a:xfrm flipV="1">
            <a:off x="1224093" y="2747662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28EF81-17BC-C44C-9539-15BC6B83FFF6}"/>
              </a:ext>
            </a:extLst>
          </p:cNvPr>
          <p:cNvCxnSpPr>
            <a:cxnSpLocks/>
            <a:stCxn id="18" idx="6"/>
            <a:endCxn id="9" idx="2"/>
          </p:cNvCxnSpPr>
          <p:nvPr/>
        </p:nvCxnSpPr>
        <p:spPr>
          <a:xfrm flipV="1">
            <a:off x="1224093" y="2747662"/>
            <a:ext cx="1801860" cy="8203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4561BC-93F7-9041-B4B2-3CDB8FF28086}"/>
              </a:ext>
            </a:extLst>
          </p:cNvPr>
          <p:cNvCxnSpPr>
            <a:cxnSpLocks/>
            <a:stCxn id="19" idx="6"/>
            <a:endCxn id="9" idx="2"/>
          </p:cNvCxnSpPr>
          <p:nvPr/>
        </p:nvCxnSpPr>
        <p:spPr>
          <a:xfrm flipV="1">
            <a:off x="1224093" y="2747662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E7FB67-4306-CA48-AF95-F1E3B1DCC736}"/>
              </a:ext>
            </a:extLst>
          </p:cNvPr>
          <p:cNvCxnSpPr>
            <a:cxnSpLocks/>
            <a:stCxn id="19" idx="6"/>
            <a:endCxn id="10" idx="2"/>
          </p:cNvCxnSpPr>
          <p:nvPr/>
        </p:nvCxnSpPr>
        <p:spPr>
          <a:xfrm flipV="1">
            <a:off x="1224093" y="3021123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88E020-7DD5-DE47-B9C5-4C524DB1E214}"/>
              </a:ext>
            </a:extLst>
          </p:cNvPr>
          <p:cNvCxnSpPr>
            <a:cxnSpLocks/>
            <a:stCxn id="18" idx="6"/>
            <a:endCxn id="10" idx="2"/>
          </p:cNvCxnSpPr>
          <p:nvPr/>
        </p:nvCxnSpPr>
        <p:spPr>
          <a:xfrm flipV="1">
            <a:off x="1224093" y="3021123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B1DF16-61F4-DE4C-B875-FFF894A46A11}"/>
              </a:ext>
            </a:extLst>
          </p:cNvPr>
          <p:cNvCxnSpPr>
            <a:cxnSpLocks/>
            <a:stCxn id="17" idx="6"/>
            <a:endCxn id="10" idx="2"/>
          </p:cNvCxnSpPr>
          <p:nvPr/>
        </p:nvCxnSpPr>
        <p:spPr>
          <a:xfrm flipV="1">
            <a:off x="1224093" y="3021123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4C3BA6-D85B-DA4C-897C-12F84672785C}"/>
              </a:ext>
            </a:extLst>
          </p:cNvPr>
          <p:cNvCxnSpPr>
            <a:cxnSpLocks/>
            <a:stCxn id="16" idx="6"/>
            <a:endCxn id="10" idx="2"/>
          </p:cNvCxnSpPr>
          <p:nvPr/>
        </p:nvCxnSpPr>
        <p:spPr>
          <a:xfrm>
            <a:off x="1224093" y="3021120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A02AF8-0D63-194C-A02E-17E81F2BFBE2}"/>
              </a:ext>
            </a:extLst>
          </p:cNvPr>
          <p:cNvCxnSpPr>
            <a:cxnSpLocks/>
            <a:stCxn id="15" idx="6"/>
            <a:endCxn id="10" idx="2"/>
          </p:cNvCxnSpPr>
          <p:nvPr/>
        </p:nvCxnSpPr>
        <p:spPr>
          <a:xfrm>
            <a:off x="1224093" y="2747659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B27C52-DCF1-6543-B294-7A257D9935B6}"/>
              </a:ext>
            </a:extLst>
          </p:cNvPr>
          <p:cNvCxnSpPr>
            <a:cxnSpLocks/>
            <a:stCxn id="14" idx="6"/>
            <a:endCxn id="10" idx="2"/>
          </p:cNvCxnSpPr>
          <p:nvPr/>
        </p:nvCxnSpPr>
        <p:spPr>
          <a:xfrm>
            <a:off x="1224093" y="2474198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6DCB97-CA57-BC44-8847-911E172F27AF}"/>
              </a:ext>
            </a:extLst>
          </p:cNvPr>
          <p:cNvCxnSpPr>
            <a:cxnSpLocks/>
            <a:stCxn id="13" idx="6"/>
            <a:endCxn id="10" idx="2"/>
          </p:cNvCxnSpPr>
          <p:nvPr/>
        </p:nvCxnSpPr>
        <p:spPr>
          <a:xfrm>
            <a:off x="1224093" y="2200737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6B7B7E-ACD1-2941-96E8-9925D2770EBD}"/>
              </a:ext>
            </a:extLst>
          </p:cNvPr>
          <p:cNvCxnSpPr>
            <a:cxnSpLocks/>
            <a:stCxn id="12" idx="6"/>
            <a:endCxn id="10" idx="2"/>
          </p:cNvCxnSpPr>
          <p:nvPr/>
        </p:nvCxnSpPr>
        <p:spPr>
          <a:xfrm>
            <a:off x="1224093" y="1927276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156D13B-4C44-4A4A-B3AE-BDEB2B5482DE}"/>
                  </a:ext>
                </a:extLst>
              </p:cNvPr>
              <p:cNvSpPr/>
              <p:nvPr/>
            </p:nvSpPr>
            <p:spPr>
              <a:xfrm>
                <a:off x="2331106" y="4168771"/>
                <a:ext cx="5355569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156D13B-4C44-4A4A-B3AE-BDEB2B548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06" y="4168771"/>
                <a:ext cx="5355569" cy="618118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8C0974-6231-994C-AC7A-19C0018D99FA}"/>
                  </a:ext>
                </a:extLst>
              </p:cNvPr>
              <p:cNvSpPr/>
              <p:nvPr/>
            </p:nvSpPr>
            <p:spPr>
              <a:xfrm>
                <a:off x="3693432" y="2426264"/>
                <a:ext cx="2224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8C0974-6231-994C-AC7A-19C0018D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32" y="2426264"/>
                <a:ext cx="2224263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9971A3-C4CF-D542-91E5-3316F183CB26}"/>
                  </a:ext>
                </a:extLst>
              </p:cNvPr>
              <p:cNvSpPr/>
              <p:nvPr/>
            </p:nvSpPr>
            <p:spPr>
              <a:xfrm>
                <a:off x="3693432" y="2893159"/>
                <a:ext cx="2224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9971A3-C4CF-D542-91E5-3316F183C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32" y="2893159"/>
                <a:ext cx="2224263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0A214E-ECCD-6F46-8944-5645A5B54C94}"/>
              </a:ext>
            </a:extLst>
          </p:cNvPr>
          <p:cNvCxnSpPr>
            <a:cxnSpLocks/>
          </p:cNvCxnSpPr>
          <p:nvPr/>
        </p:nvCxnSpPr>
        <p:spPr>
          <a:xfrm flipH="1">
            <a:off x="3303084" y="2639659"/>
            <a:ext cx="476609" cy="72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7A55D4-3C55-F34A-A5EB-974B33D65895}"/>
              </a:ext>
            </a:extLst>
          </p:cNvPr>
          <p:cNvCxnSpPr>
            <a:cxnSpLocks/>
          </p:cNvCxnSpPr>
          <p:nvPr/>
        </p:nvCxnSpPr>
        <p:spPr>
          <a:xfrm flipH="1" flipV="1">
            <a:off x="3303084" y="3017497"/>
            <a:ext cx="476609" cy="72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700500-F947-0A43-88C1-BED202B898D4}"/>
                  </a:ext>
                </a:extLst>
              </p:cNvPr>
              <p:cNvSpPr/>
              <p:nvPr/>
            </p:nvSpPr>
            <p:spPr>
              <a:xfrm>
                <a:off x="3348564" y="5227131"/>
                <a:ext cx="4338111" cy="877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700500-F947-0A43-88C1-BED202B89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64" y="5227131"/>
                <a:ext cx="4338111" cy="877228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DE0E-1149-0540-A276-5584F9A9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Parameter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34DB-DE12-5E4F-A668-1EA7625E2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DE" dirty="0"/>
          </a:p>
          <a:p>
            <a:endParaRPr lang="en-DE" dirty="0"/>
          </a:p>
          <a:p>
            <a:r>
              <a:rPr lang="en-DE" dirty="0"/>
              <a:t>Layers 400, 14, 8, and 2</a:t>
            </a:r>
          </a:p>
          <a:p>
            <a:pPr lvl="1"/>
            <a:r>
              <a:rPr lang="en-DE" dirty="0"/>
              <a:t>=&gt; </a:t>
            </a:r>
            <a:r>
              <a:rPr lang="en-GB" dirty="0"/>
              <a:t>weights: 400 * 14 + 14 * 8 + 8 * 2 = 5,728</a:t>
            </a:r>
          </a:p>
          <a:p>
            <a:pPr lvl="1"/>
            <a:r>
              <a:rPr lang="en-DE" dirty="0"/>
              <a:t>=&gt; </a:t>
            </a:r>
            <a:r>
              <a:rPr lang="en-GB" dirty="0"/>
              <a:t>biases: 14 + 8 + 2 = 24</a:t>
            </a:r>
          </a:p>
          <a:p>
            <a:pPr lvl="1"/>
            <a:r>
              <a:rPr lang="en-GB" dirty="0"/>
              <a:t>=&gt; trainable parameter: 5,728 + 24 = 5,752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Trainable parameters can raise fast</a:t>
            </a:r>
          </a:p>
          <a:p>
            <a:pPr lvl="1"/>
            <a:r>
              <a:rPr lang="en-GB" dirty="0"/>
              <a:t>Layers 400, 100, 40, 2 =&gt; Parameter: </a:t>
            </a:r>
            <a:r>
              <a:rPr lang="en-DE" dirty="0"/>
              <a:t>44,222</a:t>
            </a:r>
          </a:p>
          <a:p>
            <a:pPr lvl="1"/>
            <a:r>
              <a:rPr lang="en-DE" dirty="0"/>
              <a:t>(one model from the walkthough)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C64C2-E668-5C40-AD24-2738E64D4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97778-81A3-334D-88F8-AEFD1DB97E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B43D7-59CB-7A4A-AA72-9078291D27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05DB9-B5B5-F24C-BAC1-BE9763B0DC7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9217B9-83AD-F649-A79E-AAF23FB0B847}"/>
              </a:ext>
            </a:extLst>
          </p:cNvPr>
          <p:cNvGrpSpPr/>
          <p:nvPr/>
        </p:nvGrpSpPr>
        <p:grpSpPr>
          <a:xfrm>
            <a:off x="6228521" y="602456"/>
            <a:ext cx="86328" cy="1507136"/>
            <a:chOff x="3353787" y="2349401"/>
            <a:chExt cx="216000" cy="3770999"/>
          </a:xfrm>
          <a:solidFill>
            <a:srgbClr val="D9E5FF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6F5088-A8E5-A94A-B032-DCB7162E07A9}"/>
                </a:ext>
              </a:extLst>
            </p:cNvPr>
            <p:cNvSpPr/>
            <p:nvPr/>
          </p:nvSpPr>
          <p:spPr>
            <a:xfrm>
              <a:off x="3353787" y="234940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367C87-F85F-2545-8411-D192E0E627F7}"/>
                </a:ext>
              </a:extLst>
            </p:cNvPr>
            <p:cNvSpPr/>
            <p:nvPr/>
          </p:nvSpPr>
          <p:spPr>
            <a:xfrm>
              <a:off x="3353787" y="262286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407DDA-3E65-694D-9242-C99BEF8D846D}"/>
                </a:ext>
              </a:extLst>
            </p:cNvPr>
            <p:cNvSpPr/>
            <p:nvPr/>
          </p:nvSpPr>
          <p:spPr>
            <a:xfrm>
              <a:off x="3353787" y="28963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2BCE89-838B-924F-BC6A-E848CB80E0FC}"/>
                </a:ext>
              </a:extLst>
            </p:cNvPr>
            <p:cNvSpPr/>
            <p:nvPr/>
          </p:nvSpPr>
          <p:spPr>
            <a:xfrm>
              <a:off x="3353787" y="31697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37E3C-6875-9C42-842E-7C228FF88600}"/>
                </a:ext>
              </a:extLst>
            </p:cNvPr>
            <p:cNvSpPr/>
            <p:nvPr/>
          </p:nvSpPr>
          <p:spPr>
            <a:xfrm>
              <a:off x="3353787" y="3443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0BDFDE-DBC2-0645-B2EE-5373AC28BB9A}"/>
                </a:ext>
              </a:extLst>
            </p:cNvPr>
            <p:cNvSpPr/>
            <p:nvPr/>
          </p:nvSpPr>
          <p:spPr>
            <a:xfrm>
              <a:off x="3353787" y="3716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893907-DF75-F44E-A1A8-F25EE7E3CB55}"/>
                </a:ext>
              </a:extLst>
            </p:cNvPr>
            <p:cNvSpPr/>
            <p:nvPr/>
          </p:nvSpPr>
          <p:spPr>
            <a:xfrm>
              <a:off x="3353787" y="39901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79A7E7-5F83-9D4C-92BD-AA7A37406D94}"/>
                </a:ext>
              </a:extLst>
            </p:cNvPr>
            <p:cNvSpPr/>
            <p:nvPr/>
          </p:nvSpPr>
          <p:spPr>
            <a:xfrm>
              <a:off x="3353787" y="426362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229D27-71F8-7F49-A5BB-9A09F84E81F2}"/>
                </a:ext>
              </a:extLst>
            </p:cNvPr>
            <p:cNvSpPr/>
            <p:nvPr/>
          </p:nvSpPr>
          <p:spPr>
            <a:xfrm>
              <a:off x="3353787" y="4537089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244D9E-E425-C14A-A87B-43F44EF15E09}"/>
                </a:ext>
              </a:extLst>
            </p:cNvPr>
            <p:cNvSpPr/>
            <p:nvPr/>
          </p:nvSpPr>
          <p:spPr>
            <a:xfrm>
              <a:off x="3353787" y="481055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055E77-5DCB-D14A-9BAC-67582D3A81E7}"/>
                </a:ext>
              </a:extLst>
            </p:cNvPr>
            <p:cNvSpPr/>
            <p:nvPr/>
          </p:nvSpPr>
          <p:spPr>
            <a:xfrm>
              <a:off x="3353787" y="508401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3F4FAD-5821-A648-89DA-D5A1857C76EF}"/>
                </a:ext>
              </a:extLst>
            </p:cNvPr>
            <p:cNvSpPr/>
            <p:nvPr/>
          </p:nvSpPr>
          <p:spPr>
            <a:xfrm>
              <a:off x="3353787" y="53574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D1029-F218-5244-96C1-CB9E6561AA65}"/>
                </a:ext>
              </a:extLst>
            </p:cNvPr>
            <p:cNvSpPr/>
            <p:nvPr/>
          </p:nvSpPr>
          <p:spPr>
            <a:xfrm>
              <a:off x="3353787" y="56309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5E4A68-4FFF-B543-BF58-44BD2C1EEBA6}"/>
                </a:ext>
              </a:extLst>
            </p:cNvPr>
            <p:cNvSpPr/>
            <p:nvPr/>
          </p:nvSpPr>
          <p:spPr>
            <a:xfrm>
              <a:off x="3353787" y="590440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ABBDD-15D1-9F49-BB6C-08D390107180}"/>
              </a:ext>
            </a:extLst>
          </p:cNvPr>
          <p:cNvGrpSpPr/>
          <p:nvPr/>
        </p:nvGrpSpPr>
        <p:grpSpPr>
          <a:xfrm>
            <a:off x="7957324" y="1258214"/>
            <a:ext cx="86328" cy="195620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976961-50B4-7E4E-9B6B-F561F8434039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C1DD59-5370-F442-85FF-6AC3058B793E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D398C-9096-9944-94A5-347A28739A35}"/>
              </a:ext>
            </a:extLst>
          </p:cNvPr>
          <p:cNvGrpSpPr/>
          <p:nvPr/>
        </p:nvGrpSpPr>
        <p:grpSpPr>
          <a:xfrm>
            <a:off x="7150857" y="930334"/>
            <a:ext cx="86328" cy="851380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362C96-AE19-8F46-AA4D-C05539E27CF2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892AD3-F631-DE46-B3E2-5E74907EBF27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828038-CA53-1043-8014-DA53F43CE5C2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FBDBBD-5E73-1A4D-8817-38988A171DCC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AFFC70-AF1E-1945-A49C-DF56A027AED9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74507CE-E934-FE4E-A6A9-E9786BEF186F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502E50-47CC-B249-A238-374A5A5CB9F0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4B34EE9-8485-184E-8315-F0F756D1EFBC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FE6BD7-2291-C642-AE0C-1ADF25001F4A}"/>
              </a:ext>
            </a:extLst>
          </p:cNvPr>
          <p:cNvGrpSpPr/>
          <p:nvPr/>
        </p:nvGrpSpPr>
        <p:grpSpPr>
          <a:xfrm>
            <a:off x="5408850" y="602456"/>
            <a:ext cx="86328" cy="1507136"/>
            <a:chOff x="1310148" y="2066223"/>
            <a:chExt cx="216000" cy="3770999"/>
          </a:xfrm>
          <a:solidFill>
            <a:srgbClr val="D9E5FF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2FB93-109D-E34A-8F5C-4F73BAD1AC11}"/>
                </a:ext>
              </a:extLst>
            </p:cNvPr>
            <p:cNvSpPr/>
            <p:nvPr/>
          </p:nvSpPr>
          <p:spPr>
            <a:xfrm>
              <a:off x="1310148" y="20662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57D1A2-083D-0142-BBC9-270235600C92}"/>
                </a:ext>
              </a:extLst>
            </p:cNvPr>
            <p:cNvSpPr/>
            <p:nvPr/>
          </p:nvSpPr>
          <p:spPr>
            <a:xfrm>
              <a:off x="1310148" y="23396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1DD565E-F7D1-824A-A6CB-AB6C0F4C24CB}"/>
                </a:ext>
              </a:extLst>
            </p:cNvPr>
            <p:cNvSpPr/>
            <p:nvPr/>
          </p:nvSpPr>
          <p:spPr>
            <a:xfrm>
              <a:off x="1310148" y="26131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4A39E5-9CBC-3549-903B-EA692F615654}"/>
                </a:ext>
              </a:extLst>
            </p:cNvPr>
            <p:cNvSpPr/>
            <p:nvPr/>
          </p:nvSpPr>
          <p:spPr>
            <a:xfrm>
              <a:off x="1310148" y="28866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2B00FD9-DA4B-504A-A1EF-1411B23AA749}"/>
                </a:ext>
              </a:extLst>
            </p:cNvPr>
            <p:cNvSpPr/>
            <p:nvPr/>
          </p:nvSpPr>
          <p:spPr>
            <a:xfrm>
              <a:off x="1310148" y="31600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D028A30-E27E-A34F-A4A6-A98BC2572F71}"/>
                </a:ext>
              </a:extLst>
            </p:cNvPr>
            <p:cNvSpPr/>
            <p:nvPr/>
          </p:nvSpPr>
          <p:spPr>
            <a:xfrm>
              <a:off x="1310148" y="45273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8777E3-E91C-344B-AFC9-38656D62787D}"/>
                </a:ext>
              </a:extLst>
            </p:cNvPr>
            <p:cNvSpPr/>
            <p:nvPr/>
          </p:nvSpPr>
          <p:spPr>
            <a:xfrm>
              <a:off x="1310148" y="48008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FCB939-6D1C-E844-8A17-D7E90AB83639}"/>
                </a:ext>
              </a:extLst>
            </p:cNvPr>
            <p:cNvSpPr/>
            <p:nvPr/>
          </p:nvSpPr>
          <p:spPr>
            <a:xfrm>
              <a:off x="1310148" y="507429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FB1373-672F-1F4F-AEEF-CF84F695A932}"/>
                </a:ext>
              </a:extLst>
            </p:cNvPr>
            <p:cNvSpPr/>
            <p:nvPr/>
          </p:nvSpPr>
          <p:spPr>
            <a:xfrm>
              <a:off x="1310148" y="534775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E02ACA-4205-4842-9850-F215F1DFF277}"/>
                </a:ext>
              </a:extLst>
            </p:cNvPr>
            <p:cNvSpPr/>
            <p:nvPr/>
          </p:nvSpPr>
          <p:spPr>
            <a:xfrm>
              <a:off x="1310148" y="562122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95CF5E-F3D3-1D4E-806E-E1EDB0FBECEE}"/>
                  </a:ext>
                </a:extLst>
              </p:cNvPr>
              <p:cNvSpPr txBox="1"/>
              <p:nvPr/>
            </p:nvSpPr>
            <p:spPr>
              <a:xfrm>
                <a:off x="5426614" y="1300671"/>
                <a:ext cx="54456" cy="110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95CF5E-F3D3-1D4E-806E-E1EDB0FB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14" y="1300671"/>
                <a:ext cx="54456" cy="110707"/>
              </a:xfrm>
              <a:prstGeom prst="rect">
                <a:avLst/>
              </a:prstGeom>
              <a:blipFill>
                <a:blip r:embed="rId2"/>
                <a:stretch>
                  <a:fillRect l="-120000" r="-140000" b="-1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4C6A4FED-51DE-C440-901F-94B1C1625CCA}"/>
              </a:ext>
            </a:extLst>
          </p:cNvPr>
          <p:cNvSpPr/>
          <p:nvPr/>
        </p:nvSpPr>
        <p:spPr>
          <a:xfrm>
            <a:off x="5993253" y="2141171"/>
            <a:ext cx="6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endParaRPr lang="en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E4B2DE-FC09-E34D-B78F-D2606F96D764}"/>
              </a:ext>
            </a:extLst>
          </p:cNvPr>
          <p:cNvSpPr/>
          <p:nvPr/>
        </p:nvSpPr>
        <p:spPr>
          <a:xfrm>
            <a:off x="7048192" y="1826417"/>
            <a:ext cx="6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6F73A6-7C89-F54F-BCA3-56DDB2ADC46F}"/>
              </a:ext>
            </a:extLst>
          </p:cNvPr>
          <p:cNvSpPr/>
          <p:nvPr/>
        </p:nvSpPr>
        <p:spPr>
          <a:xfrm>
            <a:off x="7862815" y="1493913"/>
            <a:ext cx="392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2BC00F-AC64-214F-BAD8-2237F45B087E}"/>
              </a:ext>
            </a:extLst>
          </p:cNvPr>
          <p:cNvSpPr/>
          <p:nvPr/>
        </p:nvSpPr>
        <p:spPr>
          <a:xfrm>
            <a:off x="5116429" y="2151938"/>
            <a:ext cx="6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endParaRPr lang="en-DE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C252AD-FC35-174D-99B8-5F8EAA2F3479}"/>
              </a:ext>
            </a:extLst>
          </p:cNvPr>
          <p:cNvCxnSpPr>
            <a:stCxn id="36" idx="6"/>
            <a:endCxn id="9" idx="2"/>
          </p:cNvCxnSpPr>
          <p:nvPr/>
        </p:nvCxnSpPr>
        <p:spPr>
          <a:xfrm>
            <a:off x="5495177" y="645620"/>
            <a:ext cx="7333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1E383A-34CA-4B46-8A0C-8B03A1877700}"/>
              </a:ext>
            </a:extLst>
          </p:cNvPr>
          <p:cNvCxnSpPr>
            <a:cxnSpLocks/>
            <a:stCxn id="36" idx="6"/>
            <a:endCxn id="10" idx="2"/>
          </p:cNvCxnSpPr>
          <p:nvPr/>
        </p:nvCxnSpPr>
        <p:spPr>
          <a:xfrm>
            <a:off x="5495177" y="645620"/>
            <a:ext cx="733344" cy="10929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82C103-4326-2946-9D2B-E2732BEFF015}"/>
              </a:ext>
            </a:extLst>
          </p:cNvPr>
          <p:cNvCxnSpPr>
            <a:cxnSpLocks/>
            <a:stCxn id="36" idx="6"/>
            <a:endCxn id="11" idx="2"/>
          </p:cNvCxnSpPr>
          <p:nvPr/>
        </p:nvCxnSpPr>
        <p:spPr>
          <a:xfrm>
            <a:off x="5495177" y="645620"/>
            <a:ext cx="733344" cy="2185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B3D498-75FD-1C48-9759-ECD185C87FDE}"/>
              </a:ext>
            </a:extLst>
          </p:cNvPr>
          <p:cNvCxnSpPr>
            <a:cxnSpLocks/>
            <a:stCxn id="36" idx="6"/>
            <a:endCxn id="12" idx="2"/>
          </p:cNvCxnSpPr>
          <p:nvPr/>
        </p:nvCxnSpPr>
        <p:spPr>
          <a:xfrm>
            <a:off x="5495177" y="645620"/>
            <a:ext cx="733344" cy="3278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54A909-2AE8-174D-A926-4A8CE1CADD3A}"/>
              </a:ext>
            </a:extLst>
          </p:cNvPr>
          <p:cNvCxnSpPr>
            <a:cxnSpLocks/>
            <a:stCxn id="36" idx="6"/>
            <a:endCxn id="13" idx="2"/>
          </p:cNvCxnSpPr>
          <p:nvPr/>
        </p:nvCxnSpPr>
        <p:spPr>
          <a:xfrm>
            <a:off x="5495177" y="645620"/>
            <a:ext cx="733344" cy="4371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90F9D1-6947-F041-85B0-EDDE76D3055D}"/>
              </a:ext>
            </a:extLst>
          </p:cNvPr>
          <p:cNvCxnSpPr>
            <a:cxnSpLocks/>
            <a:stCxn id="36" idx="6"/>
            <a:endCxn id="14" idx="2"/>
          </p:cNvCxnSpPr>
          <p:nvPr/>
        </p:nvCxnSpPr>
        <p:spPr>
          <a:xfrm>
            <a:off x="5495177" y="645620"/>
            <a:ext cx="733344" cy="546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9B8F7A-C9A3-864F-A369-66F14E466114}"/>
              </a:ext>
            </a:extLst>
          </p:cNvPr>
          <p:cNvCxnSpPr>
            <a:cxnSpLocks/>
            <a:stCxn id="36" idx="6"/>
            <a:endCxn id="15" idx="2"/>
          </p:cNvCxnSpPr>
          <p:nvPr/>
        </p:nvCxnSpPr>
        <p:spPr>
          <a:xfrm>
            <a:off x="5495177" y="645620"/>
            <a:ext cx="733344" cy="6557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B9BF507-5AC7-7A43-9920-FEFE31000D85}"/>
              </a:ext>
            </a:extLst>
          </p:cNvPr>
          <p:cNvCxnSpPr>
            <a:cxnSpLocks/>
            <a:stCxn id="36" idx="6"/>
            <a:endCxn id="17" idx="2"/>
          </p:cNvCxnSpPr>
          <p:nvPr/>
        </p:nvCxnSpPr>
        <p:spPr>
          <a:xfrm>
            <a:off x="5495177" y="645620"/>
            <a:ext cx="733344" cy="8743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82E186D-A4C0-1748-85A2-8DCAAACCAB2B}"/>
              </a:ext>
            </a:extLst>
          </p:cNvPr>
          <p:cNvCxnSpPr>
            <a:cxnSpLocks/>
            <a:stCxn id="36" idx="6"/>
            <a:endCxn id="16" idx="2"/>
          </p:cNvCxnSpPr>
          <p:nvPr/>
        </p:nvCxnSpPr>
        <p:spPr>
          <a:xfrm>
            <a:off x="5495177" y="645620"/>
            <a:ext cx="733344" cy="7650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88B0736-4A0D-9B45-956A-B473F2D71ECC}"/>
              </a:ext>
            </a:extLst>
          </p:cNvPr>
          <p:cNvCxnSpPr>
            <a:cxnSpLocks/>
            <a:stCxn id="36" idx="6"/>
            <a:endCxn id="18" idx="2"/>
          </p:cNvCxnSpPr>
          <p:nvPr/>
        </p:nvCxnSpPr>
        <p:spPr>
          <a:xfrm>
            <a:off x="5495177" y="645620"/>
            <a:ext cx="733344" cy="9836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471AED-FE83-6043-9322-D8F24BE06A39}"/>
              </a:ext>
            </a:extLst>
          </p:cNvPr>
          <p:cNvCxnSpPr>
            <a:cxnSpLocks/>
            <a:stCxn id="36" idx="6"/>
            <a:endCxn id="19" idx="2"/>
          </p:cNvCxnSpPr>
          <p:nvPr/>
        </p:nvCxnSpPr>
        <p:spPr>
          <a:xfrm>
            <a:off x="5495177" y="645620"/>
            <a:ext cx="733344" cy="10929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03EF0F-E9E8-AA45-95C2-508E251C0CE6}"/>
              </a:ext>
            </a:extLst>
          </p:cNvPr>
          <p:cNvCxnSpPr>
            <a:cxnSpLocks/>
            <a:stCxn id="36" idx="6"/>
            <a:endCxn id="20" idx="2"/>
          </p:cNvCxnSpPr>
          <p:nvPr/>
        </p:nvCxnSpPr>
        <p:spPr>
          <a:xfrm>
            <a:off x="5495177" y="645620"/>
            <a:ext cx="733344" cy="120222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D5857D-BE0D-C04D-B36E-1D2ECFF42644}"/>
              </a:ext>
            </a:extLst>
          </p:cNvPr>
          <p:cNvCxnSpPr>
            <a:cxnSpLocks/>
            <a:stCxn id="36" idx="6"/>
            <a:endCxn id="21" idx="2"/>
          </p:cNvCxnSpPr>
          <p:nvPr/>
        </p:nvCxnSpPr>
        <p:spPr>
          <a:xfrm>
            <a:off x="5495177" y="645620"/>
            <a:ext cx="733344" cy="13115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457CBA-4A46-3D4C-99D9-1F28032D4175}"/>
              </a:ext>
            </a:extLst>
          </p:cNvPr>
          <p:cNvCxnSpPr>
            <a:cxnSpLocks/>
            <a:stCxn id="36" idx="6"/>
            <a:endCxn id="22" idx="2"/>
          </p:cNvCxnSpPr>
          <p:nvPr/>
        </p:nvCxnSpPr>
        <p:spPr>
          <a:xfrm>
            <a:off x="5495177" y="645620"/>
            <a:ext cx="733344" cy="1420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DF0CFB0-8B43-E64D-BF1F-4D21D11720BC}"/>
              </a:ext>
            </a:extLst>
          </p:cNvPr>
          <p:cNvCxnSpPr>
            <a:cxnSpLocks/>
            <a:stCxn id="45" idx="6"/>
            <a:endCxn id="22" idx="2"/>
          </p:cNvCxnSpPr>
          <p:nvPr/>
        </p:nvCxnSpPr>
        <p:spPr>
          <a:xfrm>
            <a:off x="5495177" y="2066428"/>
            <a:ext cx="7333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62ED7C2-DAC4-B749-8335-74C80AF11F91}"/>
              </a:ext>
            </a:extLst>
          </p:cNvPr>
          <p:cNvCxnSpPr>
            <a:cxnSpLocks/>
            <a:stCxn id="45" idx="6"/>
            <a:endCxn id="21" idx="2"/>
          </p:cNvCxnSpPr>
          <p:nvPr/>
        </p:nvCxnSpPr>
        <p:spPr>
          <a:xfrm flipV="1">
            <a:off x="5495177" y="1957133"/>
            <a:ext cx="733344" cy="1092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3D6282E-3774-4D47-B36F-A2BB46620C32}"/>
              </a:ext>
            </a:extLst>
          </p:cNvPr>
          <p:cNvCxnSpPr>
            <a:cxnSpLocks/>
            <a:stCxn id="45" idx="6"/>
            <a:endCxn id="20" idx="2"/>
          </p:cNvCxnSpPr>
          <p:nvPr/>
        </p:nvCxnSpPr>
        <p:spPr>
          <a:xfrm flipV="1">
            <a:off x="5495177" y="1847840"/>
            <a:ext cx="733344" cy="218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074A45-7322-2A40-85FC-33903C6C79C5}"/>
              </a:ext>
            </a:extLst>
          </p:cNvPr>
          <p:cNvCxnSpPr>
            <a:cxnSpLocks/>
            <a:stCxn id="45" idx="6"/>
            <a:endCxn id="19" idx="2"/>
          </p:cNvCxnSpPr>
          <p:nvPr/>
        </p:nvCxnSpPr>
        <p:spPr>
          <a:xfrm flipV="1">
            <a:off x="5495177" y="1738548"/>
            <a:ext cx="733344" cy="3278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CEBD89-B380-8F44-A305-C51EB982815E}"/>
              </a:ext>
            </a:extLst>
          </p:cNvPr>
          <p:cNvCxnSpPr>
            <a:cxnSpLocks/>
            <a:stCxn id="45" idx="6"/>
            <a:endCxn id="18" idx="2"/>
          </p:cNvCxnSpPr>
          <p:nvPr/>
        </p:nvCxnSpPr>
        <p:spPr>
          <a:xfrm flipV="1">
            <a:off x="5495177" y="1629255"/>
            <a:ext cx="733344" cy="4371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67E922-571D-9C4F-B01B-EA717F724FEB}"/>
              </a:ext>
            </a:extLst>
          </p:cNvPr>
          <p:cNvCxnSpPr>
            <a:cxnSpLocks/>
            <a:stCxn id="45" idx="6"/>
            <a:endCxn id="17" idx="2"/>
          </p:cNvCxnSpPr>
          <p:nvPr/>
        </p:nvCxnSpPr>
        <p:spPr>
          <a:xfrm flipV="1">
            <a:off x="5495177" y="1519962"/>
            <a:ext cx="733344" cy="5464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E32E5CA-E595-7D49-9861-65FE464BF3A7}"/>
              </a:ext>
            </a:extLst>
          </p:cNvPr>
          <p:cNvCxnSpPr>
            <a:cxnSpLocks/>
            <a:stCxn id="22" idx="6"/>
            <a:endCxn id="34" idx="2"/>
          </p:cNvCxnSpPr>
          <p:nvPr/>
        </p:nvCxnSpPr>
        <p:spPr>
          <a:xfrm flipV="1">
            <a:off x="6314849" y="1738550"/>
            <a:ext cx="836008" cy="3278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19BF71B-3C73-0D44-B997-FD512DD71AA8}"/>
              </a:ext>
            </a:extLst>
          </p:cNvPr>
          <p:cNvCxnSpPr>
            <a:cxnSpLocks/>
            <a:stCxn id="22" idx="6"/>
            <a:endCxn id="33" idx="2"/>
          </p:cNvCxnSpPr>
          <p:nvPr/>
        </p:nvCxnSpPr>
        <p:spPr>
          <a:xfrm flipV="1">
            <a:off x="6314849" y="1629255"/>
            <a:ext cx="836008" cy="43717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E38069-D347-EC46-BFD7-C6FCA3232F30}"/>
              </a:ext>
            </a:extLst>
          </p:cNvPr>
          <p:cNvCxnSpPr>
            <a:cxnSpLocks/>
            <a:stCxn id="22" idx="6"/>
            <a:endCxn id="32" idx="2"/>
          </p:cNvCxnSpPr>
          <p:nvPr/>
        </p:nvCxnSpPr>
        <p:spPr>
          <a:xfrm flipV="1">
            <a:off x="6314849" y="1519962"/>
            <a:ext cx="836008" cy="5464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99E2E5-3703-1144-97B8-D2426783B918}"/>
              </a:ext>
            </a:extLst>
          </p:cNvPr>
          <p:cNvCxnSpPr>
            <a:cxnSpLocks/>
            <a:stCxn id="22" idx="6"/>
            <a:endCxn id="31" idx="2"/>
          </p:cNvCxnSpPr>
          <p:nvPr/>
        </p:nvCxnSpPr>
        <p:spPr>
          <a:xfrm flipV="1">
            <a:off x="6314849" y="1410669"/>
            <a:ext cx="836008" cy="6557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92182AE-2C2E-EF48-9C92-E95EBD6B6209}"/>
              </a:ext>
            </a:extLst>
          </p:cNvPr>
          <p:cNvCxnSpPr>
            <a:cxnSpLocks/>
            <a:stCxn id="22" idx="6"/>
            <a:endCxn id="30" idx="2"/>
          </p:cNvCxnSpPr>
          <p:nvPr/>
        </p:nvCxnSpPr>
        <p:spPr>
          <a:xfrm flipV="1">
            <a:off x="6314849" y="1301377"/>
            <a:ext cx="836008" cy="765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78C6C02-761B-2845-819D-A36AEEB65CFB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V="1">
            <a:off x="6314849" y="1192084"/>
            <a:ext cx="836008" cy="8743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948491E-2E40-BF46-BB59-672DCC0C798C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 flipV="1">
            <a:off x="6314849" y="1082791"/>
            <a:ext cx="836008" cy="9836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F925753-7F1A-CF47-BA83-2F193C21D5D4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 flipV="1">
            <a:off x="6314849" y="973498"/>
            <a:ext cx="836008" cy="109293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58532D1-5B52-E142-BCC6-1EB3F7D7F4AC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 flipV="1">
            <a:off x="6314849" y="973498"/>
            <a:ext cx="836008" cy="9836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FE8ADD9-5380-C84F-BA5A-EB7042D9F0BC}"/>
              </a:ext>
            </a:extLst>
          </p:cNvPr>
          <p:cNvCxnSpPr>
            <a:cxnSpLocks/>
            <a:stCxn id="21" idx="6"/>
            <a:endCxn id="28" idx="2"/>
          </p:cNvCxnSpPr>
          <p:nvPr/>
        </p:nvCxnSpPr>
        <p:spPr>
          <a:xfrm flipV="1">
            <a:off x="6314849" y="1082791"/>
            <a:ext cx="836008" cy="8743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518E0C4-E6A1-8744-827F-534007367A43}"/>
              </a:ext>
            </a:extLst>
          </p:cNvPr>
          <p:cNvCxnSpPr>
            <a:cxnSpLocks/>
            <a:stCxn id="21" idx="6"/>
            <a:endCxn id="29" idx="2"/>
          </p:cNvCxnSpPr>
          <p:nvPr/>
        </p:nvCxnSpPr>
        <p:spPr>
          <a:xfrm flipV="1">
            <a:off x="6314849" y="1192084"/>
            <a:ext cx="836008" cy="7650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2E9BE1E-43AE-D948-8616-30EB984AB2AD}"/>
              </a:ext>
            </a:extLst>
          </p:cNvPr>
          <p:cNvCxnSpPr>
            <a:cxnSpLocks/>
            <a:stCxn id="9" idx="6"/>
            <a:endCxn id="27" idx="2"/>
          </p:cNvCxnSpPr>
          <p:nvPr/>
        </p:nvCxnSpPr>
        <p:spPr>
          <a:xfrm>
            <a:off x="6314849" y="645620"/>
            <a:ext cx="836008" cy="3278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2D04E2-F613-2943-8544-93546221D13E}"/>
              </a:ext>
            </a:extLst>
          </p:cNvPr>
          <p:cNvCxnSpPr>
            <a:cxnSpLocks/>
            <a:stCxn id="9" idx="6"/>
            <a:endCxn id="28" idx="2"/>
          </p:cNvCxnSpPr>
          <p:nvPr/>
        </p:nvCxnSpPr>
        <p:spPr>
          <a:xfrm>
            <a:off x="6314849" y="645620"/>
            <a:ext cx="836008" cy="4371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5652740-A717-A544-94AB-B5FD9F2C7CC4}"/>
              </a:ext>
            </a:extLst>
          </p:cNvPr>
          <p:cNvCxnSpPr>
            <a:cxnSpLocks/>
            <a:stCxn id="9" idx="6"/>
            <a:endCxn id="29" idx="2"/>
          </p:cNvCxnSpPr>
          <p:nvPr/>
        </p:nvCxnSpPr>
        <p:spPr>
          <a:xfrm>
            <a:off x="6314849" y="645620"/>
            <a:ext cx="836008" cy="546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92CF13-85EB-2D4A-9040-E043BDD9FF26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>
            <a:off x="7237184" y="973498"/>
            <a:ext cx="720140" cy="3278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54F4C7-A788-EF49-BD4D-B0F382B17005}"/>
              </a:ext>
            </a:extLst>
          </p:cNvPr>
          <p:cNvCxnSpPr>
            <a:cxnSpLocks/>
            <a:stCxn id="28" idx="6"/>
            <a:endCxn id="24" idx="2"/>
          </p:cNvCxnSpPr>
          <p:nvPr/>
        </p:nvCxnSpPr>
        <p:spPr>
          <a:xfrm>
            <a:off x="7237184" y="1082791"/>
            <a:ext cx="720140" cy="218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3EC7B91-2F66-874D-AE66-C60CF99994B0}"/>
              </a:ext>
            </a:extLst>
          </p:cNvPr>
          <p:cNvCxnSpPr>
            <a:cxnSpLocks/>
            <a:stCxn id="29" idx="6"/>
            <a:endCxn id="24" idx="2"/>
          </p:cNvCxnSpPr>
          <p:nvPr/>
        </p:nvCxnSpPr>
        <p:spPr>
          <a:xfrm>
            <a:off x="7237184" y="1192084"/>
            <a:ext cx="720140" cy="1092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E5F1C2B-6656-A14F-ADE7-3A630BFC760B}"/>
              </a:ext>
            </a:extLst>
          </p:cNvPr>
          <p:cNvCxnSpPr>
            <a:cxnSpLocks/>
            <a:stCxn id="30" idx="6"/>
            <a:endCxn id="24" idx="2"/>
          </p:cNvCxnSpPr>
          <p:nvPr/>
        </p:nvCxnSpPr>
        <p:spPr>
          <a:xfrm>
            <a:off x="7237184" y="1301377"/>
            <a:ext cx="720140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C7FDEE6-2D2D-F940-9B4B-AB6636122567}"/>
              </a:ext>
            </a:extLst>
          </p:cNvPr>
          <p:cNvCxnSpPr>
            <a:cxnSpLocks/>
            <a:stCxn id="31" idx="6"/>
            <a:endCxn id="24" idx="2"/>
          </p:cNvCxnSpPr>
          <p:nvPr/>
        </p:nvCxnSpPr>
        <p:spPr>
          <a:xfrm flipV="1">
            <a:off x="7237184" y="1301378"/>
            <a:ext cx="720140" cy="10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C17AB4B-628D-8544-912B-A11884165CFD}"/>
              </a:ext>
            </a:extLst>
          </p:cNvPr>
          <p:cNvCxnSpPr>
            <a:cxnSpLocks/>
            <a:stCxn id="32" idx="6"/>
            <a:endCxn id="24" idx="2"/>
          </p:cNvCxnSpPr>
          <p:nvPr/>
        </p:nvCxnSpPr>
        <p:spPr>
          <a:xfrm flipV="1">
            <a:off x="7237184" y="1301378"/>
            <a:ext cx="720140" cy="21858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74C9635-7C0F-7147-AF1C-BE6FCE3FFAD2}"/>
              </a:ext>
            </a:extLst>
          </p:cNvPr>
          <p:cNvCxnSpPr>
            <a:cxnSpLocks/>
            <a:stCxn id="33" idx="6"/>
            <a:endCxn id="24" idx="2"/>
          </p:cNvCxnSpPr>
          <p:nvPr/>
        </p:nvCxnSpPr>
        <p:spPr>
          <a:xfrm flipV="1">
            <a:off x="7237184" y="1301378"/>
            <a:ext cx="720140" cy="3278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7CE176-2034-E24A-8FDA-F4B501717B27}"/>
              </a:ext>
            </a:extLst>
          </p:cNvPr>
          <p:cNvCxnSpPr>
            <a:cxnSpLocks/>
            <a:stCxn id="34" idx="6"/>
            <a:endCxn id="24" idx="2"/>
          </p:cNvCxnSpPr>
          <p:nvPr/>
        </p:nvCxnSpPr>
        <p:spPr>
          <a:xfrm flipV="1">
            <a:off x="7237184" y="1301378"/>
            <a:ext cx="720140" cy="4371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7992FD8-8EF8-AB4F-AD13-F4467A7D4BD2}"/>
              </a:ext>
            </a:extLst>
          </p:cNvPr>
          <p:cNvCxnSpPr>
            <a:cxnSpLocks/>
            <a:stCxn id="34" idx="6"/>
            <a:endCxn id="25" idx="2"/>
          </p:cNvCxnSpPr>
          <p:nvPr/>
        </p:nvCxnSpPr>
        <p:spPr>
          <a:xfrm flipV="1">
            <a:off x="7237184" y="1410670"/>
            <a:ext cx="720140" cy="3278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E7F9508-F1C4-824A-ABD9-7E7430AA6B44}"/>
              </a:ext>
            </a:extLst>
          </p:cNvPr>
          <p:cNvCxnSpPr>
            <a:cxnSpLocks/>
            <a:stCxn id="33" idx="6"/>
            <a:endCxn id="25" idx="2"/>
          </p:cNvCxnSpPr>
          <p:nvPr/>
        </p:nvCxnSpPr>
        <p:spPr>
          <a:xfrm flipV="1">
            <a:off x="7237184" y="1410670"/>
            <a:ext cx="720140" cy="21858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80D1629-8CAE-3B4A-8227-3147830AA056}"/>
              </a:ext>
            </a:extLst>
          </p:cNvPr>
          <p:cNvCxnSpPr>
            <a:cxnSpLocks/>
            <a:stCxn id="32" idx="6"/>
            <a:endCxn id="25" idx="2"/>
          </p:cNvCxnSpPr>
          <p:nvPr/>
        </p:nvCxnSpPr>
        <p:spPr>
          <a:xfrm flipV="1">
            <a:off x="7237184" y="1410670"/>
            <a:ext cx="720140" cy="10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0BC72CB-C387-7F4C-AF49-104A8EBACCB2}"/>
              </a:ext>
            </a:extLst>
          </p:cNvPr>
          <p:cNvCxnSpPr>
            <a:cxnSpLocks/>
            <a:stCxn id="31" idx="6"/>
            <a:endCxn id="25" idx="2"/>
          </p:cNvCxnSpPr>
          <p:nvPr/>
        </p:nvCxnSpPr>
        <p:spPr>
          <a:xfrm>
            <a:off x="7237184" y="1410669"/>
            <a:ext cx="720140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50C7FC1-1F0D-D645-B2F2-387269E939A1}"/>
              </a:ext>
            </a:extLst>
          </p:cNvPr>
          <p:cNvCxnSpPr>
            <a:cxnSpLocks/>
            <a:stCxn id="30" idx="6"/>
            <a:endCxn id="25" idx="2"/>
          </p:cNvCxnSpPr>
          <p:nvPr/>
        </p:nvCxnSpPr>
        <p:spPr>
          <a:xfrm>
            <a:off x="7237184" y="1301377"/>
            <a:ext cx="720140" cy="1092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ABAA2AA-14F9-7146-84F1-A27AD9C876C0}"/>
              </a:ext>
            </a:extLst>
          </p:cNvPr>
          <p:cNvCxnSpPr>
            <a:cxnSpLocks/>
            <a:stCxn id="29" idx="6"/>
            <a:endCxn id="25" idx="2"/>
          </p:cNvCxnSpPr>
          <p:nvPr/>
        </p:nvCxnSpPr>
        <p:spPr>
          <a:xfrm>
            <a:off x="7237184" y="1192084"/>
            <a:ext cx="720140" cy="218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14954A7-670E-0642-8E28-A425BC865E68}"/>
              </a:ext>
            </a:extLst>
          </p:cNvPr>
          <p:cNvCxnSpPr>
            <a:cxnSpLocks/>
            <a:stCxn id="28" idx="6"/>
            <a:endCxn id="25" idx="2"/>
          </p:cNvCxnSpPr>
          <p:nvPr/>
        </p:nvCxnSpPr>
        <p:spPr>
          <a:xfrm>
            <a:off x="7237184" y="1082791"/>
            <a:ext cx="720140" cy="3278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F56A0DF-8D4E-A540-90C2-698F2C6D58ED}"/>
              </a:ext>
            </a:extLst>
          </p:cNvPr>
          <p:cNvCxnSpPr>
            <a:cxnSpLocks/>
            <a:stCxn id="27" idx="6"/>
            <a:endCxn id="25" idx="2"/>
          </p:cNvCxnSpPr>
          <p:nvPr/>
        </p:nvCxnSpPr>
        <p:spPr>
          <a:xfrm>
            <a:off x="7237184" y="973498"/>
            <a:ext cx="720140" cy="4371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7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Perceptron</a:t>
            </a:r>
          </a:p>
          <a:p>
            <a:r>
              <a:rPr lang="en-GB" dirty="0"/>
              <a:t>Weights</a:t>
            </a:r>
          </a:p>
          <a:p>
            <a:r>
              <a:rPr lang="en-GB" dirty="0"/>
              <a:t>Biases</a:t>
            </a:r>
          </a:p>
          <a:p>
            <a:r>
              <a:rPr lang="en-GB" dirty="0"/>
              <a:t>Combining multiple Perceptron</a:t>
            </a:r>
          </a:p>
          <a:p>
            <a:r>
              <a:rPr lang="en-GB" dirty="0"/>
              <a:t>Trainable Parameter</a:t>
            </a:r>
          </a:p>
          <a:p>
            <a:r>
              <a:rPr lang="en-GB" dirty="0"/>
              <a:t>Activation Function (e.g. </a:t>
            </a:r>
            <a:r>
              <a:rPr lang="en-GB" dirty="0" err="1"/>
              <a:t>ReLu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GB" dirty="0"/>
              <a:t>Neural Network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0EA436-98E9-2045-B8FD-D0184290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Neuronal Network 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F70C27-1049-6E45-8FDB-9F09CA47F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model = </a:t>
            </a: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tf.keras.Sequential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rgbClr val="000000"/>
              </a:solidFill>
              <a:latin typeface="Monaco" pitchFamily="2" charset="77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x 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tf.keras.layers.InputLayer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((</a:t>
            </a:r>
            <a:r>
              <a:rPr lang="en-US" sz="1800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,), name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</a:t>
            </a:r>
            <a:r>
              <a:rPr lang="en-US" sz="1800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model.add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(x)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rgbClr val="000000"/>
              </a:solidFill>
              <a:latin typeface="Monaco" pitchFamily="2" charset="77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x 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tf.keras.layers.Dense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name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"HiddenLayer1"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activation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relu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model.add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(x)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rgbClr val="000000"/>
              </a:solidFill>
              <a:latin typeface="Monaco" pitchFamily="2" charset="77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model.add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tf.keras.layers.Dense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name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"HiddenLayer2"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activation=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relu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))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rgbClr val="000000"/>
              </a:solidFill>
              <a:latin typeface="Monaco" pitchFamily="2" charset="77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model.add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tf.keras.layers.Dense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name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</a:t>
            </a:r>
            <a:r>
              <a:rPr lang="en-US" sz="1800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OutputLayer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, activation</a:t>
            </a:r>
            <a:r>
              <a:rPr lang="en-US" sz="1800" dirty="0">
                <a:solidFill>
                  <a:srgbClr val="AA21FF"/>
                </a:solidFill>
                <a:latin typeface="Monaco" pitchFamily="2" charset="77"/>
                <a:cs typeface="Calibri" panose="020F0502020204030204" pitchFamily="34" charset="0"/>
              </a:rPr>
              <a:t> = 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softmax</a:t>
            </a:r>
            <a:r>
              <a:rPr lang="en-US" sz="1800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))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B392F4-4F8E-654E-A95C-A241A076C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TensorFlow Syntax for a 2-Layer Model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25B08F-E6F5-324B-AC78-85FF335A34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CB01-D2C6-DE42-84E7-284DF13318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66763-2C90-8940-98BE-74E89F92188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90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DE1F9B-9BEC-A943-8215-742EE78F2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602424"/>
            <a:ext cx="1235075" cy="4537074"/>
          </a:xfrm>
        </p:spPr>
        <p:txBody>
          <a:bodyPr>
            <a:normAutofit fontScale="25000" lnSpcReduction="20000"/>
          </a:bodyPr>
          <a:lstStyle/>
          <a:p>
            <a:r>
              <a:rPr lang="en-GB" dirty="0" err="1"/>
              <a:t>AbstractRNNCell</a:t>
            </a:r>
            <a:endParaRPr lang="en-GB" dirty="0"/>
          </a:p>
          <a:p>
            <a:r>
              <a:rPr lang="en-GB" dirty="0"/>
              <a:t>Activation</a:t>
            </a:r>
          </a:p>
          <a:p>
            <a:r>
              <a:rPr lang="en-GB" dirty="0" err="1"/>
              <a:t>ActivityRegularization</a:t>
            </a:r>
            <a:endParaRPr lang="en-GB" dirty="0"/>
          </a:p>
          <a:p>
            <a:r>
              <a:rPr lang="en-GB" dirty="0"/>
              <a:t>Add</a:t>
            </a:r>
          </a:p>
          <a:p>
            <a:r>
              <a:rPr lang="en-GB" dirty="0" err="1"/>
              <a:t>AdditiveAttention</a:t>
            </a:r>
            <a:endParaRPr lang="en-GB" dirty="0"/>
          </a:p>
          <a:p>
            <a:r>
              <a:rPr lang="en-GB" dirty="0" err="1"/>
              <a:t>AlphaDropout</a:t>
            </a:r>
            <a:endParaRPr lang="en-GB" dirty="0"/>
          </a:p>
          <a:p>
            <a:r>
              <a:rPr lang="en-GB" dirty="0"/>
              <a:t>Attention</a:t>
            </a:r>
          </a:p>
          <a:p>
            <a:r>
              <a:rPr lang="en-GB" dirty="0"/>
              <a:t>Average</a:t>
            </a:r>
          </a:p>
          <a:p>
            <a:r>
              <a:rPr lang="en-GB" dirty="0"/>
              <a:t>AveragePooling1D</a:t>
            </a:r>
          </a:p>
          <a:p>
            <a:r>
              <a:rPr lang="en-GB" dirty="0"/>
              <a:t>AveragePooling2D</a:t>
            </a:r>
          </a:p>
          <a:p>
            <a:r>
              <a:rPr lang="en-GB" dirty="0"/>
              <a:t>AveragePooling3D</a:t>
            </a:r>
          </a:p>
          <a:p>
            <a:r>
              <a:rPr lang="en-GB" dirty="0"/>
              <a:t>AvgPool1D</a:t>
            </a:r>
          </a:p>
          <a:p>
            <a:r>
              <a:rPr lang="en-GB" dirty="0"/>
              <a:t>AvgPool2D</a:t>
            </a:r>
          </a:p>
          <a:p>
            <a:r>
              <a:rPr lang="en-GB" dirty="0"/>
              <a:t>AvgPool3D</a:t>
            </a:r>
          </a:p>
          <a:p>
            <a:r>
              <a:rPr lang="en-GB" dirty="0" err="1"/>
              <a:t>BatchNormalization</a:t>
            </a:r>
            <a:endParaRPr lang="en-GB" dirty="0"/>
          </a:p>
          <a:p>
            <a:r>
              <a:rPr lang="en-GB" dirty="0"/>
              <a:t>Bidirectional</a:t>
            </a:r>
          </a:p>
          <a:p>
            <a:r>
              <a:rPr lang="en-GB" dirty="0"/>
              <a:t>Concatenate</a:t>
            </a:r>
          </a:p>
          <a:p>
            <a:r>
              <a:rPr lang="en-GB" dirty="0"/>
              <a:t>Conv1D</a:t>
            </a:r>
          </a:p>
          <a:p>
            <a:r>
              <a:rPr lang="en-GB" dirty="0"/>
              <a:t>Conv1DTranspose</a:t>
            </a:r>
          </a:p>
          <a:p>
            <a:r>
              <a:rPr lang="en-GB" b="1" dirty="0"/>
              <a:t>Conv2D</a:t>
            </a:r>
          </a:p>
          <a:p>
            <a:r>
              <a:rPr lang="en-GB" dirty="0"/>
              <a:t>Conv2DTranspose</a:t>
            </a:r>
          </a:p>
          <a:p>
            <a:r>
              <a:rPr lang="en-GB" dirty="0"/>
              <a:t>Conv3D</a:t>
            </a:r>
          </a:p>
          <a:p>
            <a:r>
              <a:rPr lang="en-GB" dirty="0"/>
              <a:t>Conv3DTranspose</a:t>
            </a:r>
            <a:endParaRPr lang="en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4EC4F7-BDD3-D844-BC29-345D914A34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17DEE-C638-A14D-9DCF-532F2A93FB9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E8331-CB02-6142-B123-396520F23E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36E8E4-F79A-A945-8622-A69E53A4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to Pick from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80CD2B-715A-D040-A53B-12F2E5B89D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tf.keras.layers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.*</a:t>
            </a:r>
            <a:endParaRPr lang="en-D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FA3592E-F4DD-F941-A2B1-FAD02B4A5E32}"/>
              </a:ext>
            </a:extLst>
          </p:cNvPr>
          <p:cNvSpPr txBox="1">
            <a:spLocks/>
          </p:cNvSpPr>
          <p:nvPr/>
        </p:nvSpPr>
        <p:spPr>
          <a:xfrm>
            <a:off x="2162334" y="1602424"/>
            <a:ext cx="1448435" cy="453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ConvLSTM2D</a:t>
            </a:r>
          </a:p>
          <a:p>
            <a:r>
              <a:rPr lang="en-GB" dirty="0"/>
              <a:t>Convolution1D</a:t>
            </a:r>
          </a:p>
          <a:p>
            <a:r>
              <a:rPr lang="en-GB" dirty="0"/>
              <a:t>Convolution1DTranspose</a:t>
            </a:r>
          </a:p>
          <a:p>
            <a:r>
              <a:rPr lang="en-GB" dirty="0"/>
              <a:t>Convolution2D</a:t>
            </a:r>
          </a:p>
          <a:p>
            <a:r>
              <a:rPr lang="en-GB" dirty="0"/>
              <a:t>Convolution2DTranspose</a:t>
            </a:r>
          </a:p>
          <a:p>
            <a:r>
              <a:rPr lang="en-GB" dirty="0"/>
              <a:t>Convolution3D</a:t>
            </a:r>
          </a:p>
          <a:p>
            <a:r>
              <a:rPr lang="en-GB" dirty="0"/>
              <a:t>Convolution3DTranspose</a:t>
            </a:r>
          </a:p>
          <a:p>
            <a:r>
              <a:rPr lang="en-GB" dirty="0"/>
              <a:t>Cropping1D</a:t>
            </a:r>
          </a:p>
          <a:p>
            <a:r>
              <a:rPr lang="en-GB" dirty="0"/>
              <a:t>Cropping2D</a:t>
            </a:r>
          </a:p>
          <a:p>
            <a:r>
              <a:rPr lang="en-GB" dirty="0"/>
              <a:t>Cropping3D</a:t>
            </a:r>
          </a:p>
          <a:p>
            <a:r>
              <a:rPr lang="en-GB" dirty="0"/>
              <a:t>Dense</a:t>
            </a:r>
          </a:p>
          <a:p>
            <a:r>
              <a:rPr lang="en-GB" dirty="0" err="1"/>
              <a:t>DenseFeatures</a:t>
            </a:r>
            <a:endParaRPr lang="en-GB" dirty="0"/>
          </a:p>
          <a:p>
            <a:r>
              <a:rPr lang="en-GB" dirty="0"/>
              <a:t>DepthwiseConv2D</a:t>
            </a:r>
          </a:p>
          <a:p>
            <a:r>
              <a:rPr lang="en-GB" dirty="0"/>
              <a:t>Dot</a:t>
            </a:r>
          </a:p>
          <a:p>
            <a:r>
              <a:rPr lang="en-GB" dirty="0"/>
              <a:t>Dropout</a:t>
            </a:r>
          </a:p>
          <a:p>
            <a:r>
              <a:rPr lang="en-GB" dirty="0"/>
              <a:t>ELU</a:t>
            </a:r>
          </a:p>
          <a:p>
            <a:r>
              <a:rPr lang="en-GB" dirty="0"/>
              <a:t>Embedding</a:t>
            </a:r>
          </a:p>
          <a:p>
            <a:r>
              <a:rPr lang="en-GB" dirty="0"/>
              <a:t>Flatten</a:t>
            </a:r>
          </a:p>
          <a:p>
            <a:r>
              <a:rPr lang="en-GB" dirty="0"/>
              <a:t>GRU</a:t>
            </a:r>
          </a:p>
          <a:p>
            <a:r>
              <a:rPr lang="en-GB" dirty="0" err="1"/>
              <a:t>GRUCell</a:t>
            </a:r>
            <a:endParaRPr lang="en-GB" dirty="0"/>
          </a:p>
          <a:p>
            <a:r>
              <a:rPr lang="en-GB" dirty="0" err="1"/>
              <a:t>GaussianDropout</a:t>
            </a:r>
            <a:endParaRPr lang="en-GB" dirty="0"/>
          </a:p>
          <a:p>
            <a:r>
              <a:rPr lang="en-GB" dirty="0" err="1"/>
              <a:t>GaussianNoise</a:t>
            </a:r>
            <a:endParaRPr lang="en-GB" dirty="0"/>
          </a:p>
          <a:p>
            <a:r>
              <a:rPr lang="en-GB" dirty="0"/>
              <a:t>GlobalAveragePooling1D</a:t>
            </a:r>
            <a:endParaRPr lang="en-DE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644669-63E6-B942-A87D-0740A7590212}"/>
              </a:ext>
            </a:extLst>
          </p:cNvPr>
          <p:cNvSpPr txBox="1">
            <a:spLocks/>
          </p:cNvSpPr>
          <p:nvPr/>
        </p:nvSpPr>
        <p:spPr>
          <a:xfrm>
            <a:off x="3842703" y="1602424"/>
            <a:ext cx="1448435" cy="453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GlobalAveragePooling2D</a:t>
            </a:r>
          </a:p>
          <a:p>
            <a:r>
              <a:rPr lang="en-GB" dirty="0"/>
              <a:t>GlobalAveragePooling3D</a:t>
            </a:r>
          </a:p>
          <a:p>
            <a:r>
              <a:rPr lang="en-GB" dirty="0"/>
              <a:t>GlobalAvgPool1D</a:t>
            </a:r>
          </a:p>
          <a:p>
            <a:r>
              <a:rPr lang="en-GB" dirty="0"/>
              <a:t>GlobalAvgPool2D</a:t>
            </a:r>
          </a:p>
          <a:p>
            <a:r>
              <a:rPr lang="en-GB" dirty="0"/>
              <a:t>GlobalAvgPool3D</a:t>
            </a:r>
          </a:p>
          <a:p>
            <a:r>
              <a:rPr lang="en-GB" dirty="0"/>
              <a:t>GlobalMaxPool1D</a:t>
            </a:r>
          </a:p>
          <a:p>
            <a:r>
              <a:rPr lang="en-GB" dirty="0"/>
              <a:t>GlobalMaxPool2D</a:t>
            </a:r>
          </a:p>
          <a:p>
            <a:r>
              <a:rPr lang="en-GB" dirty="0"/>
              <a:t>GlobalMaxPool3D</a:t>
            </a:r>
          </a:p>
          <a:p>
            <a:r>
              <a:rPr lang="en-GB" dirty="0"/>
              <a:t>GlobalMaxPooling1D</a:t>
            </a:r>
          </a:p>
          <a:p>
            <a:r>
              <a:rPr lang="en-GB" dirty="0"/>
              <a:t>GlobalMaxPooling2D</a:t>
            </a:r>
          </a:p>
          <a:p>
            <a:r>
              <a:rPr lang="en-GB" dirty="0"/>
              <a:t>GlobalMaxPooling3D</a:t>
            </a:r>
          </a:p>
          <a:p>
            <a:r>
              <a:rPr lang="en-GB" dirty="0" err="1"/>
              <a:t>InputLayer</a:t>
            </a:r>
            <a:endParaRPr lang="en-GB" dirty="0"/>
          </a:p>
          <a:p>
            <a:r>
              <a:rPr lang="en-GB" dirty="0" err="1"/>
              <a:t>InputSpec</a:t>
            </a:r>
            <a:endParaRPr lang="en-GB" dirty="0"/>
          </a:p>
          <a:p>
            <a:r>
              <a:rPr lang="en-GB" b="1" dirty="0"/>
              <a:t>LSTM</a:t>
            </a:r>
          </a:p>
          <a:p>
            <a:r>
              <a:rPr lang="en-GB" dirty="0" err="1"/>
              <a:t>LSTMCell</a:t>
            </a:r>
            <a:endParaRPr lang="en-GB" dirty="0"/>
          </a:p>
          <a:p>
            <a:r>
              <a:rPr lang="en-GB" dirty="0"/>
              <a:t>Lambda</a:t>
            </a:r>
          </a:p>
          <a:p>
            <a:r>
              <a:rPr lang="en-GB" dirty="0"/>
              <a:t>Layer</a:t>
            </a:r>
          </a:p>
          <a:p>
            <a:r>
              <a:rPr lang="en-GB" dirty="0" err="1"/>
              <a:t>LayerNormalization</a:t>
            </a:r>
            <a:endParaRPr lang="en-GB" dirty="0"/>
          </a:p>
          <a:p>
            <a:r>
              <a:rPr lang="en-GB" dirty="0" err="1"/>
              <a:t>LeakyReLU</a:t>
            </a:r>
            <a:endParaRPr lang="en-GB" dirty="0"/>
          </a:p>
          <a:p>
            <a:r>
              <a:rPr lang="en-GB" dirty="0"/>
              <a:t>LocallyConnected1D</a:t>
            </a:r>
          </a:p>
          <a:p>
            <a:r>
              <a:rPr lang="en-GB" dirty="0"/>
              <a:t>LocallyConnected2D</a:t>
            </a:r>
          </a:p>
          <a:p>
            <a:r>
              <a:rPr lang="en-GB" dirty="0"/>
              <a:t>Masking</a:t>
            </a:r>
          </a:p>
          <a:p>
            <a:r>
              <a:rPr lang="en-GB" dirty="0"/>
              <a:t>MaxPool1D</a:t>
            </a:r>
            <a:endParaRPr lang="en-DE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0910687-6BF9-5F45-83E6-EDBC2F04AEF0}"/>
              </a:ext>
            </a:extLst>
          </p:cNvPr>
          <p:cNvSpPr txBox="1">
            <a:spLocks/>
          </p:cNvSpPr>
          <p:nvPr/>
        </p:nvSpPr>
        <p:spPr>
          <a:xfrm>
            <a:off x="5523072" y="1602424"/>
            <a:ext cx="1448435" cy="453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MaxPool2D</a:t>
            </a:r>
          </a:p>
          <a:p>
            <a:r>
              <a:rPr lang="en-GB" dirty="0"/>
              <a:t>MaxPool3D</a:t>
            </a:r>
          </a:p>
          <a:p>
            <a:r>
              <a:rPr lang="en-GB" dirty="0"/>
              <a:t>MaxPooling1D</a:t>
            </a:r>
          </a:p>
          <a:p>
            <a:r>
              <a:rPr lang="en-GB" dirty="0"/>
              <a:t>MaxPooling2D</a:t>
            </a:r>
          </a:p>
          <a:p>
            <a:r>
              <a:rPr lang="en-GB" dirty="0"/>
              <a:t>MaxPooling3D</a:t>
            </a:r>
          </a:p>
          <a:p>
            <a:r>
              <a:rPr lang="en-GB" dirty="0"/>
              <a:t>Maximum</a:t>
            </a:r>
          </a:p>
          <a:p>
            <a:r>
              <a:rPr lang="en-GB" dirty="0"/>
              <a:t>Minimum</a:t>
            </a:r>
          </a:p>
          <a:p>
            <a:r>
              <a:rPr lang="en-GB" dirty="0" err="1"/>
              <a:t>MultiHeadAttention</a:t>
            </a:r>
            <a:endParaRPr lang="en-GB" dirty="0"/>
          </a:p>
          <a:p>
            <a:r>
              <a:rPr lang="en-GB" dirty="0"/>
              <a:t>Multiply</a:t>
            </a:r>
          </a:p>
          <a:p>
            <a:r>
              <a:rPr lang="en-GB" dirty="0" err="1"/>
              <a:t>PReLU</a:t>
            </a:r>
            <a:endParaRPr lang="en-GB" dirty="0"/>
          </a:p>
          <a:p>
            <a:r>
              <a:rPr lang="en-GB" dirty="0"/>
              <a:t>Permute</a:t>
            </a:r>
          </a:p>
          <a:p>
            <a:r>
              <a:rPr lang="en-GB" b="1" dirty="0"/>
              <a:t>RNN</a:t>
            </a:r>
          </a:p>
          <a:p>
            <a:r>
              <a:rPr lang="en-GB" b="1" dirty="0" err="1"/>
              <a:t>ReLU</a:t>
            </a:r>
            <a:endParaRPr lang="en-GB" b="1" dirty="0"/>
          </a:p>
          <a:p>
            <a:r>
              <a:rPr lang="en-GB" dirty="0" err="1"/>
              <a:t>RepeatVector</a:t>
            </a:r>
            <a:endParaRPr lang="en-GB" dirty="0"/>
          </a:p>
          <a:p>
            <a:r>
              <a:rPr lang="en-GB" dirty="0"/>
              <a:t>Reshape</a:t>
            </a:r>
          </a:p>
          <a:p>
            <a:r>
              <a:rPr lang="en-GB" dirty="0"/>
              <a:t>SeparableConv1D</a:t>
            </a:r>
          </a:p>
          <a:p>
            <a:r>
              <a:rPr lang="en-GB" dirty="0"/>
              <a:t>SeparableConv2D</a:t>
            </a:r>
          </a:p>
          <a:p>
            <a:r>
              <a:rPr lang="en-GB" dirty="0"/>
              <a:t>SeparableConvolution1D</a:t>
            </a:r>
          </a:p>
          <a:p>
            <a:r>
              <a:rPr lang="en-GB" dirty="0"/>
              <a:t>SeparableConvolution2D</a:t>
            </a:r>
          </a:p>
          <a:p>
            <a:r>
              <a:rPr lang="en-GB" dirty="0" err="1"/>
              <a:t>SimpleRNN</a:t>
            </a:r>
            <a:endParaRPr lang="en-GB" dirty="0"/>
          </a:p>
          <a:p>
            <a:r>
              <a:rPr lang="en-GB" dirty="0" err="1"/>
              <a:t>SimpleRNNCell</a:t>
            </a:r>
            <a:endParaRPr lang="en-GB" dirty="0"/>
          </a:p>
          <a:p>
            <a:r>
              <a:rPr lang="en-GB" dirty="0" err="1"/>
              <a:t>Softmax</a:t>
            </a:r>
            <a:endParaRPr lang="en-GB" dirty="0"/>
          </a:p>
          <a:p>
            <a:r>
              <a:rPr lang="en-GB" dirty="0"/>
              <a:t>SpatialDropout1D</a:t>
            </a:r>
            <a:endParaRPr lang="en-DE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D18DB6F-6BFA-B34D-B9BD-30943FFFB5DC}"/>
              </a:ext>
            </a:extLst>
          </p:cNvPr>
          <p:cNvSpPr txBox="1">
            <a:spLocks/>
          </p:cNvSpPr>
          <p:nvPr/>
        </p:nvSpPr>
        <p:spPr>
          <a:xfrm>
            <a:off x="7203440" y="1602424"/>
            <a:ext cx="1448435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183F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/>
              <a:t>SpatialDropout2D</a:t>
            </a:r>
          </a:p>
          <a:p>
            <a:r>
              <a:rPr lang="en-GB" sz="600" dirty="0"/>
              <a:t>SpatialDropout3D</a:t>
            </a:r>
          </a:p>
          <a:p>
            <a:r>
              <a:rPr lang="en-GB" sz="600" dirty="0" err="1"/>
              <a:t>StackedRNNCells</a:t>
            </a:r>
            <a:endParaRPr lang="en-GB" sz="600" dirty="0"/>
          </a:p>
          <a:p>
            <a:r>
              <a:rPr lang="en-GB" sz="600" dirty="0"/>
              <a:t>Subtract</a:t>
            </a:r>
          </a:p>
          <a:p>
            <a:r>
              <a:rPr lang="en-GB" sz="600" dirty="0" err="1"/>
              <a:t>ThresholdedReLU</a:t>
            </a:r>
            <a:endParaRPr lang="en-GB" sz="600" dirty="0"/>
          </a:p>
          <a:p>
            <a:r>
              <a:rPr lang="en-GB" sz="600" dirty="0" err="1"/>
              <a:t>TimeDistributed</a:t>
            </a:r>
            <a:endParaRPr lang="en-GB" sz="600" dirty="0"/>
          </a:p>
          <a:p>
            <a:r>
              <a:rPr lang="en-GB" sz="600" dirty="0"/>
              <a:t>UpSampling1D</a:t>
            </a:r>
          </a:p>
          <a:p>
            <a:r>
              <a:rPr lang="en-GB" sz="600" dirty="0"/>
              <a:t>UpSampling2D</a:t>
            </a:r>
          </a:p>
          <a:p>
            <a:r>
              <a:rPr lang="en-GB" sz="600" dirty="0"/>
              <a:t>UpSampling3D</a:t>
            </a:r>
          </a:p>
          <a:p>
            <a:r>
              <a:rPr lang="en-GB" sz="600" dirty="0"/>
              <a:t>Wrapper</a:t>
            </a:r>
          </a:p>
          <a:p>
            <a:r>
              <a:rPr lang="en-GB" sz="600" dirty="0"/>
              <a:t>ZeroPadding1D</a:t>
            </a:r>
          </a:p>
          <a:p>
            <a:r>
              <a:rPr lang="en-GB" sz="600" dirty="0"/>
              <a:t>ZeroPadding2D</a:t>
            </a:r>
          </a:p>
          <a:p>
            <a:r>
              <a:rPr lang="en-GB" sz="600" dirty="0"/>
              <a:t>ZeroPadding3D</a:t>
            </a:r>
            <a:endParaRPr lang="en-DE" sz="600" dirty="0"/>
          </a:p>
        </p:txBody>
      </p:sp>
    </p:spTree>
    <p:extLst>
      <p:ext uri="{BB962C8B-B14F-4D97-AF65-F5344CB8AC3E}">
        <p14:creationId xmlns:p14="http://schemas.microsoft.com/office/powerpoint/2010/main" val="13212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A546-8934-F540-9085-4594DD7F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</p:spPr>
        <p:txBody>
          <a:bodyPr/>
          <a:lstStyle/>
          <a:p>
            <a:r>
              <a:rPr lang="en-DE" dirty="0"/>
              <a:t>Neuronal Network 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AE5633-65E9-B74F-9F81-4F41078EC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83AC5D-8C4D-6D40-B3BE-DB5BCF3C7C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77DB-B186-7248-AABF-A1207A7248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575" y="6353175"/>
            <a:ext cx="3244850" cy="365125"/>
          </a:xfrm>
        </p:spPr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A5FED-9264-184E-B408-8509B6AA18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86664-88E0-1845-BDC4-CFCD0320857A}"/>
              </a:ext>
            </a:extLst>
          </p:cNvPr>
          <p:cNvSpPr/>
          <p:nvPr/>
        </p:nvSpPr>
        <p:spPr>
          <a:xfrm>
            <a:off x="744524" y="1460413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54991-08AD-334C-9B0E-274190BC4923}"/>
              </a:ext>
            </a:extLst>
          </p:cNvPr>
          <p:cNvSpPr/>
          <p:nvPr/>
        </p:nvSpPr>
        <p:spPr>
          <a:xfrm>
            <a:off x="2612106" y="146041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HiddenLayer1</a:t>
            </a:r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E22F4-DD54-2E4A-A15A-7EF2AE16AC67}"/>
              </a:ext>
            </a:extLst>
          </p:cNvPr>
          <p:cNvSpPr/>
          <p:nvPr/>
        </p:nvSpPr>
        <p:spPr>
          <a:xfrm>
            <a:off x="4755405" y="146041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HiddenLayer2</a:t>
            </a:r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987270-27C3-314A-9CE4-067CDD609FC3}"/>
              </a:ext>
            </a:extLst>
          </p:cNvPr>
          <p:cNvSpPr/>
          <p:nvPr/>
        </p:nvSpPr>
        <p:spPr>
          <a:xfrm>
            <a:off x="6847667" y="1460413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OutputLayer</a:t>
            </a:r>
            <a:endParaRPr lang="en-DE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3B7C2-2E2C-0E45-8F73-858B664B397F}"/>
              </a:ext>
            </a:extLst>
          </p:cNvPr>
          <p:cNvGrpSpPr/>
          <p:nvPr/>
        </p:nvGrpSpPr>
        <p:grpSpPr>
          <a:xfrm>
            <a:off x="3361044" y="2066223"/>
            <a:ext cx="216000" cy="3770999"/>
            <a:chOff x="3353787" y="2349401"/>
            <a:chExt cx="216000" cy="3770999"/>
          </a:xfrm>
          <a:solidFill>
            <a:srgbClr val="D9E5F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E88131-31DB-4541-B387-9939F20E91EA}"/>
                </a:ext>
              </a:extLst>
            </p:cNvPr>
            <p:cNvSpPr/>
            <p:nvPr/>
          </p:nvSpPr>
          <p:spPr>
            <a:xfrm>
              <a:off x="3353787" y="234940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B50D85-3AFF-5646-B76E-D013373485A4}"/>
                </a:ext>
              </a:extLst>
            </p:cNvPr>
            <p:cNvSpPr/>
            <p:nvPr/>
          </p:nvSpPr>
          <p:spPr>
            <a:xfrm>
              <a:off x="3353787" y="262286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EFB9A8-58B3-0344-8901-A68CCD0591D4}"/>
                </a:ext>
              </a:extLst>
            </p:cNvPr>
            <p:cNvSpPr/>
            <p:nvPr/>
          </p:nvSpPr>
          <p:spPr>
            <a:xfrm>
              <a:off x="3353787" y="28963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3620AC-7961-5546-BA96-5C9414A2A82E}"/>
                </a:ext>
              </a:extLst>
            </p:cNvPr>
            <p:cNvSpPr/>
            <p:nvPr/>
          </p:nvSpPr>
          <p:spPr>
            <a:xfrm>
              <a:off x="3353787" y="31697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37505C-A979-914C-BD61-DFFA2FA41B4D}"/>
                </a:ext>
              </a:extLst>
            </p:cNvPr>
            <p:cNvSpPr/>
            <p:nvPr/>
          </p:nvSpPr>
          <p:spPr>
            <a:xfrm>
              <a:off x="3353787" y="3443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F2EC17-5C15-004E-89BA-E62730E2E5CF}"/>
                </a:ext>
              </a:extLst>
            </p:cNvPr>
            <p:cNvSpPr/>
            <p:nvPr/>
          </p:nvSpPr>
          <p:spPr>
            <a:xfrm>
              <a:off x="3353787" y="3716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22A2DD-C6FA-1440-A6FB-DC2178ED143E}"/>
                </a:ext>
              </a:extLst>
            </p:cNvPr>
            <p:cNvSpPr/>
            <p:nvPr/>
          </p:nvSpPr>
          <p:spPr>
            <a:xfrm>
              <a:off x="3353787" y="39901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0530A-8D86-CC47-B0B4-5334A7F995B9}"/>
                </a:ext>
              </a:extLst>
            </p:cNvPr>
            <p:cNvSpPr/>
            <p:nvPr/>
          </p:nvSpPr>
          <p:spPr>
            <a:xfrm>
              <a:off x="3353787" y="426362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47E7F3-CA89-7D46-8B50-DAD771340FB6}"/>
                </a:ext>
              </a:extLst>
            </p:cNvPr>
            <p:cNvSpPr/>
            <p:nvPr/>
          </p:nvSpPr>
          <p:spPr>
            <a:xfrm>
              <a:off x="3353787" y="4537089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9E0568-1F5D-6B44-BA77-E16C316F79AE}"/>
                </a:ext>
              </a:extLst>
            </p:cNvPr>
            <p:cNvSpPr/>
            <p:nvPr/>
          </p:nvSpPr>
          <p:spPr>
            <a:xfrm>
              <a:off x="3353787" y="481055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F90542-7EA2-B048-9CD2-FC68C11C994B}"/>
                </a:ext>
              </a:extLst>
            </p:cNvPr>
            <p:cNvSpPr/>
            <p:nvPr/>
          </p:nvSpPr>
          <p:spPr>
            <a:xfrm>
              <a:off x="3353787" y="508401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3317DA-84D3-5E4F-86F1-5D21614955DA}"/>
                </a:ext>
              </a:extLst>
            </p:cNvPr>
            <p:cNvSpPr/>
            <p:nvPr/>
          </p:nvSpPr>
          <p:spPr>
            <a:xfrm>
              <a:off x="3353787" y="53574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083B7D-7A0D-CC4D-80B6-35A517EE51FF}"/>
                </a:ext>
              </a:extLst>
            </p:cNvPr>
            <p:cNvSpPr/>
            <p:nvPr/>
          </p:nvSpPr>
          <p:spPr>
            <a:xfrm>
              <a:off x="3353787" y="56309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3B1A14-5E8A-E345-80D2-1A4D2778280D}"/>
                </a:ext>
              </a:extLst>
            </p:cNvPr>
            <p:cNvSpPr/>
            <p:nvPr/>
          </p:nvSpPr>
          <p:spPr>
            <a:xfrm>
              <a:off x="3353787" y="590440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CB2482-092E-5743-B0D7-51C36C8B7555}"/>
              </a:ext>
            </a:extLst>
          </p:cNvPr>
          <p:cNvGrpSpPr/>
          <p:nvPr/>
        </p:nvGrpSpPr>
        <p:grpSpPr>
          <a:xfrm>
            <a:off x="7686675" y="3706992"/>
            <a:ext cx="216000" cy="489461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3801A1-55E4-304F-AEFD-9B7D016333A8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C88BEF4-D48A-3A42-94EC-06D3230CEA8B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E57B97-E2E2-7945-BBB1-4E11EDB34D2E}"/>
              </a:ext>
            </a:extLst>
          </p:cNvPr>
          <p:cNvGrpSpPr/>
          <p:nvPr/>
        </p:nvGrpSpPr>
        <p:grpSpPr>
          <a:xfrm>
            <a:off x="5668815" y="2886606"/>
            <a:ext cx="216000" cy="2130233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CDE337-1B2F-C943-ABD7-D5F154585207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D0192D-BAC7-F04F-89B8-5B8421F5FFD0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3589B-5646-924C-B7DB-605A6968FF80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C0C3B6-EEDE-8F4A-A9A5-3BBB9343DA64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2A780B-60E5-D54C-A967-5EBAD52DFE82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E9A19E8-A657-D044-8AF5-A31818D4D8C7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15839B-EF9B-D940-9D1E-43930D656D41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4B324B-9FAF-9346-A247-DA77C5E89C67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5AA07F-AA6F-124B-98B1-2698E5DA939D}"/>
              </a:ext>
            </a:extLst>
          </p:cNvPr>
          <p:cNvGrpSpPr/>
          <p:nvPr/>
        </p:nvGrpSpPr>
        <p:grpSpPr>
          <a:xfrm>
            <a:off x="1310147" y="2066223"/>
            <a:ext cx="216000" cy="3770999"/>
            <a:chOff x="1310148" y="2066223"/>
            <a:chExt cx="216000" cy="3770999"/>
          </a:xfrm>
          <a:solidFill>
            <a:srgbClr val="D9E5FF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454B06A-EC5A-8E4E-B579-038C08F08C77}"/>
                </a:ext>
              </a:extLst>
            </p:cNvPr>
            <p:cNvSpPr/>
            <p:nvPr/>
          </p:nvSpPr>
          <p:spPr>
            <a:xfrm>
              <a:off x="1310148" y="20662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BABDAE-CD9E-A649-85A2-67EBED5EB939}"/>
                </a:ext>
              </a:extLst>
            </p:cNvPr>
            <p:cNvSpPr/>
            <p:nvPr/>
          </p:nvSpPr>
          <p:spPr>
            <a:xfrm>
              <a:off x="1310148" y="23396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0061A9-B02A-0B49-96FE-3B0DAA264D91}"/>
                </a:ext>
              </a:extLst>
            </p:cNvPr>
            <p:cNvSpPr/>
            <p:nvPr/>
          </p:nvSpPr>
          <p:spPr>
            <a:xfrm>
              <a:off x="1310148" y="26131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7C4905-832D-F743-BC68-5E87D7273707}"/>
                </a:ext>
              </a:extLst>
            </p:cNvPr>
            <p:cNvSpPr/>
            <p:nvPr/>
          </p:nvSpPr>
          <p:spPr>
            <a:xfrm>
              <a:off x="1310148" y="28866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4AD4C2-055F-3C43-A742-48B74D0E98C8}"/>
                </a:ext>
              </a:extLst>
            </p:cNvPr>
            <p:cNvSpPr/>
            <p:nvPr/>
          </p:nvSpPr>
          <p:spPr>
            <a:xfrm>
              <a:off x="1310148" y="31600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45282D4-EE35-4345-8F5E-042650A877F9}"/>
                </a:ext>
              </a:extLst>
            </p:cNvPr>
            <p:cNvSpPr/>
            <p:nvPr/>
          </p:nvSpPr>
          <p:spPr>
            <a:xfrm>
              <a:off x="1310148" y="45273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2B5946-BABF-224A-A68C-0B3539E7D9A2}"/>
                </a:ext>
              </a:extLst>
            </p:cNvPr>
            <p:cNvSpPr/>
            <p:nvPr/>
          </p:nvSpPr>
          <p:spPr>
            <a:xfrm>
              <a:off x="1310148" y="48008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DD8746C-E439-5D48-B3D7-65E329DC6AD7}"/>
                </a:ext>
              </a:extLst>
            </p:cNvPr>
            <p:cNvSpPr/>
            <p:nvPr/>
          </p:nvSpPr>
          <p:spPr>
            <a:xfrm>
              <a:off x="1310148" y="507429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A82A11-471F-A54B-9AB7-83854D8E4F50}"/>
                </a:ext>
              </a:extLst>
            </p:cNvPr>
            <p:cNvSpPr/>
            <p:nvPr/>
          </p:nvSpPr>
          <p:spPr>
            <a:xfrm>
              <a:off x="1310148" y="534775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5799F8-521D-D144-973F-82313B0CDCB4}"/>
                </a:ext>
              </a:extLst>
            </p:cNvPr>
            <p:cNvSpPr/>
            <p:nvPr/>
          </p:nvSpPr>
          <p:spPr>
            <a:xfrm>
              <a:off x="1310148" y="562122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/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D7067B2F-5A7C-F14A-8D50-79C133E0A9A8}"/>
              </a:ext>
            </a:extLst>
          </p:cNvPr>
          <p:cNvSpPr/>
          <p:nvPr/>
        </p:nvSpPr>
        <p:spPr>
          <a:xfrm>
            <a:off x="3238853" y="589760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endParaRPr lang="en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FD39B3A-C2D4-814A-AC73-9FA96E866403}"/>
              </a:ext>
            </a:extLst>
          </p:cNvPr>
          <p:cNvSpPr/>
          <p:nvPr/>
        </p:nvSpPr>
        <p:spPr>
          <a:xfrm>
            <a:off x="5615553" y="51062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494051-14A4-DA4B-869D-CDB214D414D7}"/>
              </a:ext>
            </a:extLst>
          </p:cNvPr>
          <p:cNvSpPr/>
          <p:nvPr/>
        </p:nvSpPr>
        <p:spPr>
          <a:xfrm>
            <a:off x="7641282" y="42713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6F2317-73ED-ED4F-9281-E674C229CBD0}"/>
              </a:ext>
            </a:extLst>
          </p:cNvPr>
          <p:cNvSpPr/>
          <p:nvPr/>
        </p:nvSpPr>
        <p:spPr>
          <a:xfrm>
            <a:off x="1104983" y="5921627"/>
            <a:ext cx="626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endParaRPr lang="en-DE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019F5C4-56B8-AA4D-884A-E2741CA3D3EC}"/>
              </a:ext>
            </a:extLst>
          </p:cNvPr>
          <p:cNvCxnSpPr>
            <a:stCxn id="60" idx="6"/>
            <a:endCxn id="28" idx="2"/>
          </p:cNvCxnSpPr>
          <p:nvPr/>
        </p:nvCxnSpPr>
        <p:spPr>
          <a:xfrm>
            <a:off x="1526147" y="2174223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68FFD8-F231-C94F-BB6D-865C9103851E}"/>
              </a:ext>
            </a:extLst>
          </p:cNvPr>
          <p:cNvCxnSpPr>
            <a:cxnSpLocks/>
            <a:stCxn id="60" idx="6"/>
            <a:endCxn id="29" idx="2"/>
          </p:cNvCxnSpPr>
          <p:nvPr/>
        </p:nvCxnSpPr>
        <p:spPr>
          <a:xfrm>
            <a:off x="1526147" y="2174223"/>
            <a:ext cx="1834897" cy="2734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8AE0D3-4E30-5E43-BA3A-77AD6DFD0BC2}"/>
              </a:ext>
            </a:extLst>
          </p:cNvPr>
          <p:cNvCxnSpPr>
            <a:cxnSpLocks/>
            <a:stCxn id="60" idx="6"/>
            <a:endCxn id="30" idx="2"/>
          </p:cNvCxnSpPr>
          <p:nvPr/>
        </p:nvCxnSpPr>
        <p:spPr>
          <a:xfrm>
            <a:off x="1526147" y="2174223"/>
            <a:ext cx="1834897" cy="5469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D20DDF-CD5B-854F-8671-2FCBEF46B5C7}"/>
              </a:ext>
            </a:extLst>
          </p:cNvPr>
          <p:cNvCxnSpPr>
            <a:cxnSpLocks/>
            <a:stCxn id="60" idx="6"/>
            <a:endCxn id="31" idx="2"/>
          </p:cNvCxnSpPr>
          <p:nvPr/>
        </p:nvCxnSpPr>
        <p:spPr>
          <a:xfrm>
            <a:off x="1526147" y="2174223"/>
            <a:ext cx="1834897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43BFCC-5CB1-8A49-BCCE-B8E2E0343AE6}"/>
              </a:ext>
            </a:extLst>
          </p:cNvPr>
          <p:cNvCxnSpPr>
            <a:cxnSpLocks/>
            <a:stCxn id="60" idx="6"/>
            <a:endCxn id="32" idx="2"/>
          </p:cNvCxnSpPr>
          <p:nvPr/>
        </p:nvCxnSpPr>
        <p:spPr>
          <a:xfrm>
            <a:off x="1526147" y="2174223"/>
            <a:ext cx="1834897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715F28-83FC-5A48-86EC-37A8CC05491A}"/>
              </a:ext>
            </a:extLst>
          </p:cNvPr>
          <p:cNvCxnSpPr>
            <a:cxnSpLocks/>
            <a:stCxn id="60" idx="6"/>
            <a:endCxn id="33" idx="2"/>
          </p:cNvCxnSpPr>
          <p:nvPr/>
        </p:nvCxnSpPr>
        <p:spPr>
          <a:xfrm>
            <a:off x="1526147" y="2174223"/>
            <a:ext cx="1834897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1F799F6-C9A0-3346-A2C7-DC761B707F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1526147" y="2174223"/>
            <a:ext cx="1834897" cy="16407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DC9E8A-EC5E-9344-AE1D-ACB9E78F5263}"/>
              </a:ext>
            </a:extLst>
          </p:cNvPr>
          <p:cNvCxnSpPr>
            <a:cxnSpLocks/>
            <a:stCxn id="60" idx="6"/>
            <a:endCxn id="36" idx="2"/>
          </p:cNvCxnSpPr>
          <p:nvPr/>
        </p:nvCxnSpPr>
        <p:spPr>
          <a:xfrm>
            <a:off x="1526147" y="2174223"/>
            <a:ext cx="1834897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F2133F3-2BFD-1D45-921E-9005432A171A}"/>
              </a:ext>
            </a:extLst>
          </p:cNvPr>
          <p:cNvCxnSpPr>
            <a:cxnSpLocks/>
            <a:stCxn id="60" idx="6"/>
            <a:endCxn id="35" idx="2"/>
          </p:cNvCxnSpPr>
          <p:nvPr/>
        </p:nvCxnSpPr>
        <p:spPr>
          <a:xfrm>
            <a:off x="1526147" y="2174223"/>
            <a:ext cx="1834897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F9E765-9E81-B04A-8804-9296A0AB9A64}"/>
              </a:ext>
            </a:extLst>
          </p:cNvPr>
          <p:cNvCxnSpPr>
            <a:cxnSpLocks/>
            <a:stCxn id="60" idx="6"/>
            <a:endCxn id="37" idx="2"/>
          </p:cNvCxnSpPr>
          <p:nvPr/>
        </p:nvCxnSpPr>
        <p:spPr>
          <a:xfrm>
            <a:off x="1526147" y="2174223"/>
            <a:ext cx="1834897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998308D-16E0-6B46-99DE-39BDFA081772}"/>
              </a:ext>
            </a:extLst>
          </p:cNvPr>
          <p:cNvCxnSpPr>
            <a:cxnSpLocks/>
            <a:stCxn id="60" idx="6"/>
            <a:endCxn id="38" idx="2"/>
          </p:cNvCxnSpPr>
          <p:nvPr/>
        </p:nvCxnSpPr>
        <p:spPr>
          <a:xfrm>
            <a:off x="1526147" y="2174223"/>
            <a:ext cx="1834897" cy="27346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83FFEC-39CC-8845-915D-A88C5881F5BD}"/>
              </a:ext>
            </a:extLst>
          </p:cNvPr>
          <p:cNvCxnSpPr>
            <a:cxnSpLocks/>
            <a:stCxn id="60" idx="6"/>
            <a:endCxn id="39" idx="2"/>
          </p:cNvCxnSpPr>
          <p:nvPr/>
        </p:nvCxnSpPr>
        <p:spPr>
          <a:xfrm>
            <a:off x="1526147" y="2174223"/>
            <a:ext cx="1834897" cy="30080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875493-8DAC-DA49-8CF1-DD6FBA4CE1FC}"/>
              </a:ext>
            </a:extLst>
          </p:cNvPr>
          <p:cNvCxnSpPr>
            <a:cxnSpLocks/>
            <a:stCxn id="60" idx="6"/>
            <a:endCxn id="40" idx="2"/>
          </p:cNvCxnSpPr>
          <p:nvPr/>
        </p:nvCxnSpPr>
        <p:spPr>
          <a:xfrm>
            <a:off x="1526147" y="2174223"/>
            <a:ext cx="1834897" cy="32815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CCD247C-9FD9-2747-9CAA-40F92A29CAF4}"/>
              </a:ext>
            </a:extLst>
          </p:cNvPr>
          <p:cNvCxnSpPr>
            <a:cxnSpLocks/>
            <a:stCxn id="60" idx="6"/>
            <a:endCxn id="41" idx="2"/>
          </p:cNvCxnSpPr>
          <p:nvPr/>
        </p:nvCxnSpPr>
        <p:spPr>
          <a:xfrm>
            <a:off x="1526147" y="2174223"/>
            <a:ext cx="1834897" cy="35549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3221AD-8ACC-7B44-A2CE-799C89319421}"/>
              </a:ext>
            </a:extLst>
          </p:cNvPr>
          <p:cNvCxnSpPr>
            <a:cxnSpLocks/>
            <a:stCxn id="73" idx="6"/>
            <a:endCxn id="41" idx="2"/>
          </p:cNvCxnSpPr>
          <p:nvPr/>
        </p:nvCxnSpPr>
        <p:spPr>
          <a:xfrm>
            <a:off x="1526147" y="5729222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6A5258-FFA1-4343-8436-B34858D6DE21}"/>
              </a:ext>
            </a:extLst>
          </p:cNvPr>
          <p:cNvCxnSpPr>
            <a:cxnSpLocks/>
            <a:stCxn id="73" idx="6"/>
            <a:endCxn id="40" idx="2"/>
          </p:cNvCxnSpPr>
          <p:nvPr/>
        </p:nvCxnSpPr>
        <p:spPr>
          <a:xfrm flipV="1">
            <a:off x="1526147" y="5455755"/>
            <a:ext cx="1834897" cy="2734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FFBE960-565A-2749-A15E-0BF05AA00645}"/>
              </a:ext>
            </a:extLst>
          </p:cNvPr>
          <p:cNvCxnSpPr>
            <a:cxnSpLocks/>
            <a:stCxn id="73" idx="6"/>
            <a:endCxn id="39" idx="2"/>
          </p:cNvCxnSpPr>
          <p:nvPr/>
        </p:nvCxnSpPr>
        <p:spPr>
          <a:xfrm flipV="1">
            <a:off x="1526147" y="5182294"/>
            <a:ext cx="1834897" cy="5469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CD40080-4F2C-C44F-A8EA-90ABC6094FB0}"/>
              </a:ext>
            </a:extLst>
          </p:cNvPr>
          <p:cNvCxnSpPr>
            <a:cxnSpLocks/>
            <a:stCxn id="73" idx="6"/>
            <a:endCxn id="38" idx="2"/>
          </p:cNvCxnSpPr>
          <p:nvPr/>
        </p:nvCxnSpPr>
        <p:spPr>
          <a:xfrm flipV="1">
            <a:off x="1526147" y="4908833"/>
            <a:ext cx="1834897" cy="8203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54950E6-6790-664D-8731-E8012D74AFA3}"/>
              </a:ext>
            </a:extLst>
          </p:cNvPr>
          <p:cNvCxnSpPr>
            <a:cxnSpLocks/>
            <a:stCxn id="73" idx="6"/>
            <a:endCxn id="37" idx="2"/>
          </p:cNvCxnSpPr>
          <p:nvPr/>
        </p:nvCxnSpPr>
        <p:spPr>
          <a:xfrm flipV="1">
            <a:off x="1526147" y="4635372"/>
            <a:ext cx="1834897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72C670-6907-E246-8132-CA91C0C5394D}"/>
              </a:ext>
            </a:extLst>
          </p:cNvPr>
          <p:cNvCxnSpPr>
            <a:cxnSpLocks/>
            <a:stCxn id="73" idx="6"/>
            <a:endCxn id="36" idx="2"/>
          </p:cNvCxnSpPr>
          <p:nvPr/>
        </p:nvCxnSpPr>
        <p:spPr>
          <a:xfrm flipV="1">
            <a:off x="1526147" y="4361911"/>
            <a:ext cx="1834897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1A233F4-4D3F-4C47-A495-2B234F2DA8C7}"/>
              </a:ext>
            </a:extLst>
          </p:cNvPr>
          <p:cNvCxnSpPr>
            <a:cxnSpLocks/>
            <a:stCxn id="41" idx="6"/>
            <a:endCxn id="55" idx="2"/>
          </p:cNvCxnSpPr>
          <p:nvPr/>
        </p:nvCxnSpPr>
        <p:spPr>
          <a:xfrm flipV="1">
            <a:off x="3577044" y="4908839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03BB07A-97AD-E442-9A88-8C367CE42AE2}"/>
              </a:ext>
            </a:extLst>
          </p:cNvPr>
          <p:cNvCxnSpPr>
            <a:cxnSpLocks/>
            <a:stCxn id="41" idx="6"/>
            <a:endCxn id="54" idx="2"/>
          </p:cNvCxnSpPr>
          <p:nvPr/>
        </p:nvCxnSpPr>
        <p:spPr>
          <a:xfrm flipV="1">
            <a:off x="3577044" y="4635372"/>
            <a:ext cx="2091771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A2E761C-3A90-4F4F-A505-755DD32DEEED}"/>
              </a:ext>
            </a:extLst>
          </p:cNvPr>
          <p:cNvCxnSpPr>
            <a:cxnSpLocks/>
            <a:stCxn id="41" idx="6"/>
            <a:endCxn id="53" idx="2"/>
          </p:cNvCxnSpPr>
          <p:nvPr/>
        </p:nvCxnSpPr>
        <p:spPr>
          <a:xfrm flipV="1">
            <a:off x="3577044" y="4361911"/>
            <a:ext cx="2091771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E4C64F0-B4F5-6C4C-89DA-1C3A71678E98}"/>
              </a:ext>
            </a:extLst>
          </p:cNvPr>
          <p:cNvCxnSpPr>
            <a:cxnSpLocks/>
            <a:stCxn id="41" idx="6"/>
            <a:endCxn id="52" idx="2"/>
          </p:cNvCxnSpPr>
          <p:nvPr/>
        </p:nvCxnSpPr>
        <p:spPr>
          <a:xfrm flipV="1">
            <a:off x="3577044" y="4088450"/>
            <a:ext cx="2091771" cy="16407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A6B163F-B0B8-914E-B90C-3C0E3A5AFF26}"/>
              </a:ext>
            </a:extLst>
          </p:cNvPr>
          <p:cNvCxnSpPr>
            <a:cxnSpLocks/>
            <a:stCxn id="41" idx="6"/>
            <a:endCxn id="51" idx="2"/>
          </p:cNvCxnSpPr>
          <p:nvPr/>
        </p:nvCxnSpPr>
        <p:spPr>
          <a:xfrm flipV="1">
            <a:off x="3577044" y="3814989"/>
            <a:ext cx="2091771" cy="19142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8817771-042F-E948-ADF2-4436A0615AB9}"/>
              </a:ext>
            </a:extLst>
          </p:cNvPr>
          <p:cNvCxnSpPr>
            <a:cxnSpLocks/>
            <a:stCxn id="41" idx="6"/>
            <a:endCxn id="50" idx="2"/>
          </p:cNvCxnSpPr>
          <p:nvPr/>
        </p:nvCxnSpPr>
        <p:spPr>
          <a:xfrm flipV="1">
            <a:off x="3577044" y="3541528"/>
            <a:ext cx="2091771" cy="21876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914562-36AC-F849-B5F9-D248734879AB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 flipV="1">
            <a:off x="3577044" y="3268067"/>
            <a:ext cx="2091771" cy="246115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2CDDFD-D490-BF4E-8F50-040E9EE47121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 flipV="1">
            <a:off x="3577044" y="2994606"/>
            <a:ext cx="2091771" cy="27346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3E43DD0-0892-8A46-8E05-3883C2ACF302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 flipV="1">
            <a:off x="3577044" y="2994606"/>
            <a:ext cx="2091771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0ED0336-0E3A-8B44-B010-93C4D8C84955}"/>
              </a:ext>
            </a:extLst>
          </p:cNvPr>
          <p:cNvCxnSpPr>
            <a:cxnSpLocks/>
            <a:stCxn id="40" idx="6"/>
            <a:endCxn id="49" idx="2"/>
          </p:cNvCxnSpPr>
          <p:nvPr/>
        </p:nvCxnSpPr>
        <p:spPr>
          <a:xfrm flipV="1">
            <a:off x="3577044" y="3268067"/>
            <a:ext cx="2091771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7256046-3C81-7A4C-BAFD-711C3E552CCB}"/>
              </a:ext>
            </a:extLst>
          </p:cNvPr>
          <p:cNvCxnSpPr>
            <a:cxnSpLocks/>
            <a:stCxn id="40" idx="6"/>
            <a:endCxn id="50" idx="2"/>
          </p:cNvCxnSpPr>
          <p:nvPr/>
        </p:nvCxnSpPr>
        <p:spPr>
          <a:xfrm flipV="1">
            <a:off x="3577044" y="3541528"/>
            <a:ext cx="2091771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B723C23-3233-3A47-9987-7E64BE60141D}"/>
              </a:ext>
            </a:extLst>
          </p:cNvPr>
          <p:cNvCxnSpPr>
            <a:cxnSpLocks/>
            <a:stCxn id="28" idx="6"/>
            <a:endCxn id="48" idx="2"/>
          </p:cNvCxnSpPr>
          <p:nvPr/>
        </p:nvCxnSpPr>
        <p:spPr>
          <a:xfrm>
            <a:off x="3577044" y="2174223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1304405-55A5-9B47-A8AD-D820B5D28C19}"/>
              </a:ext>
            </a:extLst>
          </p:cNvPr>
          <p:cNvCxnSpPr>
            <a:cxnSpLocks/>
            <a:stCxn id="28" idx="6"/>
            <a:endCxn id="49" idx="2"/>
          </p:cNvCxnSpPr>
          <p:nvPr/>
        </p:nvCxnSpPr>
        <p:spPr>
          <a:xfrm>
            <a:off x="3577044" y="2174223"/>
            <a:ext cx="2091771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E2E759-8173-8848-B391-53F12DB6FB3A}"/>
              </a:ext>
            </a:extLst>
          </p:cNvPr>
          <p:cNvCxnSpPr>
            <a:cxnSpLocks/>
            <a:stCxn id="28" idx="6"/>
            <a:endCxn id="50" idx="2"/>
          </p:cNvCxnSpPr>
          <p:nvPr/>
        </p:nvCxnSpPr>
        <p:spPr>
          <a:xfrm>
            <a:off x="3577044" y="2174223"/>
            <a:ext cx="2091771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428D1BD-E6D2-0C45-97B2-714BD7F5C314}"/>
              </a:ext>
            </a:extLst>
          </p:cNvPr>
          <p:cNvCxnSpPr>
            <a:cxnSpLocks/>
            <a:stCxn id="48" idx="6"/>
            <a:endCxn id="42" idx="2"/>
          </p:cNvCxnSpPr>
          <p:nvPr/>
        </p:nvCxnSpPr>
        <p:spPr>
          <a:xfrm>
            <a:off x="5884815" y="2994606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84DD7DD-4622-2E4F-A142-097561385E87}"/>
              </a:ext>
            </a:extLst>
          </p:cNvPr>
          <p:cNvCxnSpPr>
            <a:cxnSpLocks/>
            <a:stCxn id="49" idx="6"/>
            <a:endCxn id="42" idx="2"/>
          </p:cNvCxnSpPr>
          <p:nvPr/>
        </p:nvCxnSpPr>
        <p:spPr>
          <a:xfrm>
            <a:off x="5884815" y="3268067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271BD28-6F6E-FC4F-BA9C-0FC6A976276F}"/>
              </a:ext>
            </a:extLst>
          </p:cNvPr>
          <p:cNvCxnSpPr>
            <a:cxnSpLocks/>
            <a:stCxn id="50" idx="6"/>
            <a:endCxn id="42" idx="2"/>
          </p:cNvCxnSpPr>
          <p:nvPr/>
        </p:nvCxnSpPr>
        <p:spPr>
          <a:xfrm>
            <a:off x="5884815" y="3541528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107DD8-60E9-A742-A83D-8208247BC8F7}"/>
              </a:ext>
            </a:extLst>
          </p:cNvPr>
          <p:cNvCxnSpPr>
            <a:cxnSpLocks/>
            <a:stCxn id="51" idx="6"/>
            <a:endCxn id="42" idx="2"/>
          </p:cNvCxnSpPr>
          <p:nvPr/>
        </p:nvCxnSpPr>
        <p:spPr>
          <a:xfrm>
            <a:off x="5884815" y="3814989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C11944-BB71-DD42-97E6-D701BF9CF941}"/>
              </a:ext>
            </a:extLst>
          </p:cNvPr>
          <p:cNvCxnSpPr>
            <a:cxnSpLocks/>
            <a:stCxn id="52" idx="6"/>
            <a:endCxn id="42" idx="2"/>
          </p:cNvCxnSpPr>
          <p:nvPr/>
        </p:nvCxnSpPr>
        <p:spPr>
          <a:xfrm flipV="1">
            <a:off x="5884815" y="3814992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98BE9-0E43-A549-91B9-1FF50979EB4E}"/>
              </a:ext>
            </a:extLst>
          </p:cNvPr>
          <p:cNvCxnSpPr>
            <a:cxnSpLocks/>
            <a:stCxn id="53" idx="6"/>
            <a:endCxn id="42" idx="2"/>
          </p:cNvCxnSpPr>
          <p:nvPr/>
        </p:nvCxnSpPr>
        <p:spPr>
          <a:xfrm flipV="1">
            <a:off x="5884815" y="3814992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4391DB9-48F2-914D-8C9D-18BABD190516}"/>
              </a:ext>
            </a:extLst>
          </p:cNvPr>
          <p:cNvCxnSpPr>
            <a:cxnSpLocks/>
            <a:stCxn id="54" idx="6"/>
            <a:endCxn id="42" idx="2"/>
          </p:cNvCxnSpPr>
          <p:nvPr/>
        </p:nvCxnSpPr>
        <p:spPr>
          <a:xfrm flipV="1">
            <a:off x="5884815" y="3814992"/>
            <a:ext cx="1801860" cy="8203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9B0C129-3F5F-7B41-A8B1-3BACC4B11555}"/>
              </a:ext>
            </a:extLst>
          </p:cNvPr>
          <p:cNvCxnSpPr>
            <a:cxnSpLocks/>
            <a:stCxn id="55" idx="6"/>
            <a:endCxn id="42" idx="2"/>
          </p:cNvCxnSpPr>
          <p:nvPr/>
        </p:nvCxnSpPr>
        <p:spPr>
          <a:xfrm flipV="1">
            <a:off x="5884815" y="3814992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856BEC-32B0-5841-9DB1-D0E83197E3FF}"/>
              </a:ext>
            </a:extLst>
          </p:cNvPr>
          <p:cNvCxnSpPr>
            <a:cxnSpLocks/>
            <a:stCxn id="55" idx="6"/>
            <a:endCxn id="43" idx="2"/>
          </p:cNvCxnSpPr>
          <p:nvPr/>
        </p:nvCxnSpPr>
        <p:spPr>
          <a:xfrm flipV="1">
            <a:off x="5884815" y="4088453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993D6F2-CF3B-724B-94B6-0619D90C6112}"/>
              </a:ext>
            </a:extLst>
          </p:cNvPr>
          <p:cNvCxnSpPr>
            <a:cxnSpLocks/>
            <a:stCxn id="54" idx="6"/>
            <a:endCxn id="43" idx="2"/>
          </p:cNvCxnSpPr>
          <p:nvPr/>
        </p:nvCxnSpPr>
        <p:spPr>
          <a:xfrm flipV="1">
            <a:off x="5884815" y="4088453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2C5E6AB-D252-D043-94C1-979A6B00A08E}"/>
              </a:ext>
            </a:extLst>
          </p:cNvPr>
          <p:cNvCxnSpPr>
            <a:cxnSpLocks/>
            <a:stCxn id="53" idx="6"/>
            <a:endCxn id="43" idx="2"/>
          </p:cNvCxnSpPr>
          <p:nvPr/>
        </p:nvCxnSpPr>
        <p:spPr>
          <a:xfrm flipV="1">
            <a:off x="5884815" y="4088453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0ED6992-3F65-E744-B63A-A8A0408B61D4}"/>
              </a:ext>
            </a:extLst>
          </p:cNvPr>
          <p:cNvCxnSpPr>
            <a:cxnSpLocks/>
            <a:stCxn id="52" idx="6"/>
            <a:endCxn id="43" idx="2"/>
          </p:cNvCxnSpPr>
          <p:nvPr/>
        </p:nvCxnSpPr>
        <p:spPr>
          <a:xfrm>
            <a:off x="5884815" y="4088450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54944E8-3079-5C4A-B4B9-9E4904506BB6}"/>
              </a:ext>
            </a:extLst>
          </p:cNvPr>
          <p:cNvCxnSpPr>
            <a:cxnSpLocks/>
            <a:stCxn id="51" idx="6"/>
            <a:endCxn id="43" idx="2"/>
          </p:cNvCxnSpPr>
          <p:nvPr/>
        </p:nvCxnSpPr>
        <p:spPr>
          <a:xfrm>
            <a:off x="5884815" y="3814989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0EF17AD-DE74-3D49-B0A3-3335DFA1E85C}"/>
              </a:ext>
            </a:extLst>
          </p:cNvPr>
          <p:cNvCxnSpPr>
            <a:cxnSpLocks/>
            <a:stCxn id="50" idx="6"/>
            <a:endCxn id="43" idx="2"/>
          </p:cNvCxnSpPr>
          <p:nvPr/>
        </p:nvCxnSpPr>
        <p:spPr>
          <a:xfrm>
            <a:off x="5884815" y="3541528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40C1F1D-3CF0-6741-853A-A83A93FA9F40}"/>
              </a:ext>
            </a:extLst>
          </p:cNvPr>
          <p:cNvCxnSpPr>
            <a:cxnSpLocks/>
            <a:stCxn id="49" idx="6"/>
            <a:endCxn id="43" idx="2"/>
          </p:cNvCxnSpPr>
          <p:nvPr/>
        </p:nvCxnSpPr>
        <p:spPr>
          <a:xfrm>
            <a:off x="5884815" y="3268067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0AB637F-F70C-464C-85D5-11D958CFDF1B}"/>
              </a:ext>
            </a:extLst>
          </p:cNvPr>
          <p:cNvCxnSpPr>
            <a:cxnSpLocks/>
            <a:stCxn id="48" idx="6"/>
            <a:endCxn id="43" idx="2"/>
          </p:cNvCxnSpPr>
          <p:nvPr/>
        </p:nvCxnSpPr>
        <p:spPr>
          <a:xfrm>
            <a:off x="5884815" y="2994606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321E9E2-D8D5-0442-829E-C4CE00467366}"/>
              </a:ext>
            </a:extLst>
          </p:cNvPr>
          <p:cNvSpPr/>
          <p:nvPr/>
        </p:nvSpPr>
        <p:spPr>
          <a:xfrm>
            <a:off x="4603238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23D5D0A-DBD6-DD4F-A29A-5197D7CC3ADA}"/>
              </a:ext>
            </a:extLst>
          </p:cNvPr>
          <p:cNvSpPr/>
          <p:nvPr/>
        </p:nvSpPr>
        <p:spPr>
          <a:xfrm>
            <a:off x="2397394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6EB8C34-A597-9347-8F71-BBA14FF1F641}"/>
              </a:ext>
            </a:extLst>
          </p:cNvPr>
          <p:cNvSpPr/>
          <p:nvPr/>
        </p:nvSpPr>
        <p:spPr>
          <a:xfrm>
            <a:off x="6569632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0FEA5F5-70C1-754D-BEFE-993D444EF6F8}"/>
              </a:ext>
            </a:extLst>
          </p:cNvPr>
          <p:cNvSpPr/>
          <p:nvPr/>
        </p:nvSpPr>
        <p:spPr>
          <a:xfrm>
            <a:off x="909222" y="1741141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379645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A546-8934-F540-9085-4594DD7F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</p:spPr>
        <p:txBody>
          <a:bodyPr/>
          <a:lstStyle/>
          <a:p>
            <a:r>
              <a:rPr lang="en-DE" dirty="0"/>
              <a:t>Neuronal Network 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AE5633-65E9-B74F-9F81-4F41078EC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83AC5D-8C4D-6D40-B3BE-DB5BCF3C7C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77DB-B186-7248-AABF-A1207A7248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575" y="6353175"/>
            <a:ext cx="3244850" cy="365125"/>
          </a:xfrm>
        </p:spPr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A5FED-9264-184E-B408-8509B6AA18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3B7C2-2E2C-0E45-8F73-858B664B397F}"/>
              </a:ext>
            </a:extLst>
          </p:cNvPr>
          <p:cNvGrpSpPr/>
          <p:nvPr/>
        </p:nvGrpSpPr>
        <p:grpSpPr>
          <a:xfrm>
            <a:off x="3361044" y="2066223"/>
            <a:ext cx="216000" cy="3770999"/>
            <a:chOff x="3353787" y="2349401"/>
            <a:chExt cx="216000" cy="3770999"/>
          </a:xfrm>
          <a:solidFill>
            <a:srgbClr val="D9E5F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E88131-31DB-4541-B387-9939F20E91EA}"/>
                </a:ext>
              </a:extLst>
            </p:cNvPr>
            <p:cNvSpPr/>
            <p:nvPr/>
          </p:nvSpPr>
          <p:spPr>
            <a:xfrm>
              <a:off x="3353787" y="234940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B50D85-3AFF-5646-B76E-D013373485A4}"/>
                </a:ext>
              </a:extLst>
            </p:cNvPr>
            <p:cNvSpPr/>
            <p:nvPr/>
          </p:nvSpPr>
          <p:spPr>
            <a:xfrm>
              <a:off x="3353787" y="262286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EFB9A8-58B3-0344-8901-A68CCD0591D4}"/>
                </a:ext>
              </a:extLst>
            </p:cNvPr>
            <p:cNvSpPr/>
            <p:nvPr/>
          </p:nvSpPr>
          <p:spPr>
            <a:xfrm>
              <a:off x="3353787" y="28963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3620AC-7961-5546-BA96-5C9414A2A82E}"/>
                </a:ext>
              </a:extLst>
            </p:cNvPr>
            <p:cNvSpPr/>
            <p:nvPr/>
          </p:nvSpPr>
          <p:spPr>
            <a:xfrm>
              <a:off x="3353787" y="31697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37505C-A979-914C-BD61-DFFA2FA41B4D}"/>
                </a:ext>
              </a:extLst>
            </p:cNvPr>
            <p:cNvSpPr/>
            <p:nvPr/>
          </p:nvSpPr>
          <p:spPr>
            <a:xfrm>
              <a:off x="3353787" y="3443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F2EC17-5C15-004E-89BA-E62730E2E5CF}"/>
                </a:ext>
              </a:extLst>
            </p:cNvPr>
            <p:cNvSpPr/>
            <p:nvPr/>
          </p:nvSpPr>
          <p:spPr>
            <a:xfrm>
              <a:off x="3353787" y="3716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22A2DD-C6FA-1440-A6FB-DC2178ED143E}"/>
                </a:ext>
              </a:extLst>
            </p:cNvPr>
            <p:cNvSpPr/>
            <p:nvPr/>
          </p:nvSpPr>
          <p:spPr>
            <a:xfrm>
              <a:off x="3353787" y="39901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0530A-8D86-CC47-B0B4-5334A7F995B9}"/>
                </a:ext>
              </a:extLst>
            </p:cNvPr>
            <p:cNvSpPr/>
            <p:nvPr/>
          </p:nvSpPr>
          <p:spPr>
            <a:xfrm>
              <a:off x="3353787" y="426362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47E7F3-CA89-7D46-8B50-DAD771340FB6}"/>
                </a:ext>
              </a:extLst>
            </p:cNvPr>
            <p:cNvSpPr/>
            <p:nvPr/>
          </p:nvSpPr>
          <p:spPr>
            <a:xfrm>
              <a:off x="3353787" y="4537089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9E0568-1F5D-6B44-BA77-E16C316F79AE}"/>
                </a:ext>
              </a:extLst>
            </p:cNvPr>
            <p:cNvSpPr/>
            <p:nvPr/>
          </p:nvSpPr>
          <p:spPr>
            <a:xfrm>
              <a:off x="3353787" y="481055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F90542-7EA2-B048-9CD2-FC68C11C994B}"/>
                </a:ext>
              </a:extLst>
            </p:cNvPr>
            <p:cNvSpPr/>
            <p:nvPr/>
          </p:nvSpPr>
          <p:spPr>
            <a:xfrm>
              <a:off x="3353787" y="5084011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3317DA-84D3-5E4F-86F1-5D21614955DA}"/>
                </a:ext>
              </a:extLst>
            </p:cNvPr>
            <p:cNvSpPr/>
            <p:nvPr/>
          </p:nvSpPr>
          <p:spPr>
            <a:xfrm>
              <a:off x="3353787" y="53574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083B7D-7A0D-CC4D-80B6-35A517EE51FF}"/>
                </a:ext>
              </a:extLst>
            </p:cNvPr>
            <p:cNvSpPr/>
            <p:nvPr/>
          </p:nvSpPr>
          <p:spPr>
            <a:xfrm>
              <a:off x="3353787" y="56309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3B1A14-5E8A-E345-80D2-1A4D2778280D}"/>
                </a:ext>
              </a:extLst>
            </p:cNvPr>
            <p:cNvSpPr/>
            <p:nvPr/>
          </p:nvSpPr>
          <p:spPr>
            <a:xfrm>
              <a:off x="3353787" y="5904400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CB2482-092E-5743-B0D7-51C36C8B7555}"/>
              </a:ext>
            </a:extLst>
          </p:cNvPr>
          <p:cNvGrpSpPr/>
          <p:nvPr/>
        </p:nvGrpSpPr>
        <p:grpSpPr>
          <a:xfrm>
            <a:off x="7686675" y="3706992"/>
            <a:ext cx="216000" cy="489461"/>
            <a:chOff x="7686675" y="3759245"/>
            <a:chExt cx="216000" cy="489461"/>
          </a:xfrm>
          <a:solidFill>
            <a:srgbClr val="D9E5FF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3801A1-55E4-304F-AEFD-9B7D016333A8}"/>
                </a:ext>
              </a:extLst>
            </p:cNvPr>
            <p:cNvSpPr/>
            <p:nvPr/>
          </p:nvSpPr>
          <p:spPr>
            <a:xfrm>
              <a:off x="7686675" y="37592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C88BEF4-D48A-3A42-94EC-06D3230CEA8B}"/>
                </a:ext>
              </a:extLst>
            </p:cNvPr>
            <p:cNvSpPr/>
            <p:nvPr/>
          </p:nvSpPr>
          <p:spPr>
            <a:xfrm>
              <a:off x="7686675" y="40327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E57B97-E2E2-7945-BBB1-4E11EDB34D2E}"/>
              </a:ext>
            </a:extLst>
          </p:cNvPr>
          <p:cNvGrpSpPr/>
          <p:nvPr/>
        </p:nvGrpSpPr>
        <p:grpSpPr>
          <a:xfrm>
            <a:off x="5668815" y="2886606"/>
            <a:ext cx="216000" cy="2130233"/>
            <a:chOff x="5668815" y="3014292"/>
            <a:chExt cx="216000" cy="2130233"/>
          </a:xfrm>
          <a:solidFill>
            <a:srgbClr val="D9E5F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CDE337-1B2F-C943-ABD7-D5F154585207}"/>
                </a:ext>
              </a:extLst>
            </p:cNvPr>
            <p:cNvSpPr/>
            <p:nvPr/>
          </p:nvSpPr>
          <p:spPr>
            <a:xfrm>
              <a:off x="5668815" y="301429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D0192D-BAC7-F04F-89B8-5B8421F5FFD0}"/>
                </a:ext>
              </a:extLst>
            </p:cNvPr>
            <p:cNvSpPr/>
            <p:nvPr/>
          </p:nvSpPr>
          <p:spPr>
            <a:xfrm>
              <a:off x="5668815" y="328775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3589B-5646-924C-B7DB-605A6968FF80}"/>
                </a:ext>
              </a:extLst>
            </p:cNvPr>
            <p:cNvSpPr/>
            <p:nvPr/>
          </p:nvSpPr>
          <p:spPr>
            <a:xfrm>
              <a:off x="5668815" y="356121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C0C3B6-EEDE-8F4A-A9A5-3BBB9343DA64}"/>
                </a:ext>
              </a:extLst>
            </p:cNvPr>
            <p:cNvSpPr/>
            <p:nvPr/>
          </p:nvSpPr>
          <p:spPr>
            <a:xfrm>
              <a:off x="5668815" y="383467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2A780B-60E5-D54C-A967-5EBAD52DFE82}"/>
                </a:ext>
              </a:extLst>
            </p:cNvPr>
            <p:cNvSpPr/>
            <p:nvPr/>
          </p:nvSpPr>
          <p:spPr>
            <a:xfrm>
              <a:off x="5668815" y="410813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E9A19E8-A657-D044-8AF5-A31818D4D8C7}"/>
                </a:ext>
              </a:extLst>
            </p:cNvPr>
            <p:cNvSpPr/>
            <p:nvPr/>
          </p:nvSpPr>
          <p:spPr>
            <a:xfrm>
              <a:off x="5668815" y="438159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15839B-EF9B-D940-9D1E-43930D656D41}"/>
                </a:ext>
              </a:extLst>
            </p:cNvPr>
            <p:cNvSpPr/>
            <p:nvPr/>
          </p:nvSpPr>
          <p:spPr>
            <a:xfrm>
              <a:off x="5668815" y="4655058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4B324B-9FAF-9346-A247-DA77C5E89C67}"/>
                </a:ext>
              </a:extLst>
            </p:cNvPr>
            <p:cNvSpPr/>
            <p:nvPr/>
          </p:nvSpPr>
          <p:spPr>
            <a:xfrm>
              <a:off x="5668815" y="492852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5AA07F-AA6F-124B-98B1-2698E5DA939D}"/>
              </a:ext>
            </a:extLst>
          </p:cNvPr>
          <p:cNvGrpSpPr/>
          <p:nvPr/>
        </p:nvGrpSpPr>
        <p:grpSpPr>
          <a:xfrm>
            <a:off x="1310147" y="2066223"/>
            <a:ext cx="216000" cy="3770999"/>
            <a:chOff x="1310148" y="2066223"/>
            <a:chExt cx="216000" cy="3770999"/>
          </a:xfrm>
          <a:solidFill>
            <a:srgbClr val="D9E5FF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454B06A-EC5A-8E4E-B579-038C08F08C77}"/>
                </a:ext>
              </a:extLst>
            </p:cNvPr>
            <p:cNvSpPr/>
            <p:nvPr/>
          </p:nvSpPr>
          <p:spPr>
            <a:xfrm>
              <a:off x="1310148" y="206622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BABDAE-CD9E-A649-85A2-67EBED5EB939}"/>
                </a:ext>
              </a:extLst>
            </p:cNvPr>
            <p:cNvSpPr/>
            <p:nvPr/>
          </p:nvSpPr>
          <p:spPr>
            <a:xfrm>
              <a:off x="1310148" y="233968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0061A9-B02A-0B49-96FE-3B0DAA264D91}"/>
                </a:ext>
              </a:extLst>
            </p:cNvPr>
            <p:cNvSpPr/>
            <p:nvPr/>
          </p:nvSpPr>
          <p:spPr>
            <a:xfrm>
              <a:off x="1310148" y="261314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7C4905-832D-F743-BC68-5E87D7273707}"/>
                </a:ext>
              </a:extLst>
            </p:cNvPr>
            <p:cNvSpPr/>
            <p:nvPr/>
          </p:nvSpPr>
          <p:spPr>
            <a:xfrm>
              <a:off x="1310148" y="2886606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4AD4C2-055F-3C43-A742-48B74D0E98C8}"/>
                </a:ext>
              </a:extLst>
            </p:cNvPr>
            <p:cNvSpPr/>
            <p:nvPr/>
          </p:nvSpPr>
          <p:spPr>
            <a:xfrm>
              <a:off x="1310148" y="3160067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45282D4-EE35-4345-8F5E-042650A877F9}"/>
                </a:ext>
              </a:extLst>
            </p:cNvPr>
            <p:cNvSpPr/>
            <p:nvPr/>
          </p:nvSpPr>
          <p:spPr>
            <a:xfrm>
              <a:off x="1310148" y="452737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2B5946-BABF-224A-A68C-0B3539E7D9A2}"/>
                </a:ext>
              </a:extLst>
            </p:cNvPr>
            <p:cNvSpPr/>
            <p:nvPr/>
          </p:nvSpPr>
          <p:spPr>
            <a:xfrm>
              <a:off x="1310148" y="4800833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DD8746C-E439-5D48-B3D7-65E329DC6AD7}"/>
                </a:ext>
              </a:extLst>
            </p:cNvPr>
            <p:cNvSpPr/>
            <p:nvPr/>
          </p:nvSpPr>
          <p:spPr>
            <a:xfrm>
              <a:off x="1310148" y="5074294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A82A11-471F-A54B-9AB7-83854D8E4F50}"/>
                </a:ext>
              </a:extLst>
            </p:cNvPr>
            <p:cNvSpPr/>
            <p:nvPr/>
          </p:nvSpPr>
          <p:spPr>
            <a:xfrm>
              <a:off x="1310148" y="5347755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5799F8-521D-D144-973F-82313B0CDCB4}"/>
                </a:ext>
              </a:extLst>
            </p:cNvPr>
            <p:cNvSpPr/>
            <p:nvPr/>
          </p:nvSpPr>
          <p:spPr>
            <a:xfrm>
              <a:off x="1310148" y="5621222"/>
              <a:ext cx="216000" cy="216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/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E3945-46B7-C74F-9B10-35D633B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94" y="3813223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D7067B2F-5A7C-F14A-8D50-79C133E0A9A8}"/>
              </a:ext>
            </a:extLst>
          </p:cNvPr>
          <p:cNvSpPr/>
          <p:nvPr/>
        </p:nvSpPr>
        <p:spPr>
          <a:xfrm>
            <a:off x="3238853" y="589760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14</a:t>
            </a:r>
            <a:endParaRPr lang="en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FD39B3A-C2D4-814A-AC73-9FA96E866403}"/>
              </a:ext>
            </a:extLst>
          </p:cNvPr>
          <p:cNvSpPr/>
          <p:nvPr/>
        </p:nvSpPr>
        <p:spPr>
          <a:xfrm>
            <a:off x="5615553" y="51062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8</a:t>
            </a:r>
            <a:endParaRPr lang="en-D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494051-14A4-DA4B-869D-CDB214D414D7}"/>
              </a:ext>
            </a:extLst>
          </p:cNvPr>
          <p:cNvSpPr/>
          <p:nvPr/>
        </p:nvSpPr>
        <p:spPr>
          <a:xfrm>
            <a:off x="7641282" y="42713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2</a:t>
            </a:r>
            <a:endParaRPr lang="en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6F2317-73ED-ED4F-9281-E674C229CBD0}"/>
              </a:ext>
            </a:extLst>
          </p:cNvPr>
          <p:cNvSpPr/>
          <p:nvPr/>
        </p:nvSpPr>
        <p:spPr>
          <a:xfrm>
            <a:off x="1104983" y="5921627"/>
            <a:ext cx="626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800"/>
                </a:solidFill>
                <a:latin typeface="Monaco" pitchFamily="2" charset="77"/>
                <a:cs typeface="Calibri" panose="020F0502020204030204" pitchFamily="34" charset="0"/>
              </a:rPr>
              <a:t>400</a:t>
            </a:r>
            <a:endParaRPr lang="en-DE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68FFD8-F231-C94F-BB6D-865C9103851E}"/>
              </a:ext>
            </a:extLst>
          </p:cNvPr>
          <p:cNvCxnSpPr>
            <a:cxnSpLocks/>
            <a:stCxn id="60" idx="6"/>
            <a:endCxn id="29" idx="2"/>
          </p:cNvCxnSpPr>
          <p:nvPr/>
        </p:nvCxnSpPr>
        <p:spPr>
          <a:xfrm>
            <a:off x="1526147" y="2174223"/>
            <a:ext cx="1834897" cy="2734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8AE0D3-4E30-5E43-BA3A-77AD6DFD0BC2}"/>
              </a:ext>
            </a:extLst>
          </p:cNvPr>
          <p:cNvCxnSpPr>
            <a:cxnSpLocks/>
            <a:stCxn id="60" idx="6"/>
            <a:endCxn id="30" idx="2"/>
          </p:cNvCxnSpPr>
          <p:nvPr/>
        </p:nvCxnSpPr>
        <p:spPr>
          <a:xfrm>
            <a:off x="1526147" y="2174223"/>
            <a:ext cx="1834897" cy="5469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D20DDF-CD5B-854F-8671-2FCBEF46B5C7}"/>
              </a:ext>
            </a:extLst>
          </p:cNvPr>
          <p:cNvCxnSpPr>
            <a:cxnSpLocks/>
            <a:stCxn id="60" idx="6"/>
            <a:endCxn id="31" idx="2"/>
          </p:cNvCxnSpPr>
          <p:nvPr/>
        </p:nvCxnSpPr>
        <p:spPr>
          <a:xfrm>
            <a:off x="1526147" y="2174223"/>
            <a:ext cx="1834897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43BFCC-5CB1-8A49-BCCE-B8E2E0343AE6}"/>
              </a:ext>
            </a:extLst>
          </p:cNvPr>
          <p:cNvCxnSpPr>
            <a:cxnSpLocks/>
            <a:stCxn id="60" idx="6"/>
            <a:endCxn id="32" idx="2"/>
          </p:cNvCxnSpPr>
          <p:nvPr/>
        </p:nvCxnSpPr>
        <p:spPr>
          <a:xfrm>
            <a:off x="1526147" y="2174223"/>
            <a:ext cx="1834897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715F28-83FC-5A48-86EC-37A8CC05491A}"/>
              </a:ext>
            </a:extLst>
          </p:cNvPr>
          <p:cNvCxnSpPr>
            <a:cxnSpLocks/>
            <a:stCxn id="60" idx="6"/>
            <a:endCxn id="33" idx="2"/>
          </p:cNvCxnSpPr>
          <p:nvPr/>
        </p:nvCxnSpPr>
        <p:spPr>
          <a:xfrm>
            <a:off x="1526147" y="2174223"/>
            <a:ext cx="1834897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1F799F6-C9A0-3346-A2C7-DC761B707F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1526147" y="2174223"/>
            <a:ext cx="1834897" cy="16407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DC9E8A-EC5E-9344-AE1D-ACB9E78F5263}"/>
              </a:ext>
            </a:extLst>
          </p:cNvPr>
          <p:cNvCxnSpPr>
            <a:cxnSpLocks/>
            <a:stCxn id="60" idx="6"/>
            <a:endCxn id="36" idx="2"/>
          </p:cNvCxnSpPr>
          <p:nvPr/>
        </p:nvCxnSpPr>
        <p:spPr>
          <a:xfrm>
            <a:off x="1526147" y="2174223"/>
            <a:ext cx="1834897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F2133F3-2BFD-1D45-921E-9005432A171A}"/>
              </a:ext>
            </a:extLst>
          </p:cNvPr>
          <p:cNvCxnSpPr>
            <a:cxnSpLocks/>
            <a:stCxn id="60" idx="6"/>
            <a:endCxn id="35" idx="2"/>
          </p:cNvCxnSpPr>
          <p:nvPr/>
        </p:nvCxnSpPr>
        <p:spPr>
          <a:xfrm>
            <a:off x="1526147" y="2174223"/>
            <a:ext cx="1834897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F9E765-9E81-B04A-8804-9296A0AB9A64}"/>
              </a:ext>
            </a:extLst>
          </p:cNvPr>
          <p:cNvCxnSpPr>
            <a:cxnSpLocks/>
            <a:stCxn id="60" idx="6"/>
            <a:endCxn id="37" idx="2"/>
          </p:cNvCxnSpPr>
          <p:nvPr/>
        </p:nvCxnSpPr>
        <p:spPr>
          <a:xfrm>
            <a:off x="1526147" y="2174223"/>
            <a:ext cx="1834897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998308D-16E0-6B46-99DE-39BDFA081772}"/>
              </a:ext>
            </a:extLst>
          </p:cNvPr>
          <p:cNvCxnSpPr>
            <a:cxnSpLocks/>
            <a:stCxn id="60" idx="6"/>
            <a:endCxn id="38" idx="2"/>
          </p:cNvCxnSpPr>
          <p:nvPr/>
        </p:nvCxnSpPr>
        <p:spPr>
          <a:xfrm>
            <a:off x="1526147" y="2174223"/>
            <a:ext cx="1834897" cy="27346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83FFEC-39CC-8845-915D-A88C5881F5BD}"/>
              </a:ext>
            </a:extLst>
          </p:cNvPr>
          <p:cNvCxnSpPr>
            <a:cxnSpLocks/>
            <a:stCxn id="60" idx="6"/>
            <a:endCxn id="39" idx="2"/>
          </p:cNvCxnSpPr>
          <p:nvPr/>
        </p:nvCxnSpPr>
        <p:spPr>
          <a:xfrm>
            <a:off x="1526147" y="2174223"/>
            <a:ext cx="1834897" cy="30080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875493-8DAC-DA49-8CF1-DD6FBA4CE1FC}"/>
              </a:ext>
            </a:extLst>
          </p:cNvPr>
          <p:cNvCxnSpPr>
            <a:cxnSpLocks/>
            <a:stCxn id="60" idx="6"/>
            <a:endCxn id="40" idx="2"/>
          </p:cNvCxnSpPr>
          <p:nvPr/>
        </p:nvCxnSpPr>
        <p:spPr>
          <a:xfrm>
            <a:off x="1526147" y="2174223"/>
            <a:ext cx="1834897" cy="32815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CCD247C-9FD9-2747-9CAA-40F92A29CAF4}"/>
              </a:ext>
            </a:extLst>
          </p:cNvPr>
          <p:cNvCxnSpPr>
            <a:cxnSpLocks/>
            <a:stCxn id="60" idx="6"/>
            <a:endCxn id="41" idx="2"/>
          </p:cNvCxnSpPr>
          <p:nvPr/>
        </p:nvCxnSpPr>
        <p:spPr>
          <a:xfrm>
            <a:off x="1526147" y="2174223"/>
            <a:ext cx="1834897" cy="35549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3221AD-8ACC-7B44-A2CE-799C89319421}"/>
              </a:ext>
            </a:extLst>
          </p:cNvPr>
          <p:cNvCxnSpPr>
            <a:cxnSpLocks/>
            <a:stCxn id="73" idx="6"/>
            <a:endCxn id="41" idx="2"/>
          </p:cNvCxnSpPr>
          <p:nvPr/>
        </p:nvCxnSpPr>
        <p:spPr>
          <a:xfrm>
            <a:off x="1526147" y="5729222"/>
            <a:ext cx="1834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6A5258-FFA1-4343-8436-B34858D6DE21}"/>
              </a:ext>
            </a:extLst>
          </p:cNvPr>
          <p:cNvCxnSpPr>
            <a:cxnSpLocks/>
            <a:stCxn id="73" idx="6"/>
            <a:endCxn id="40" idx="2"/>
          </p:cNvCxnSpPr>
          <p:nvPr/>
        </p:nvCxnSpPr>
        <p:spPr>
          <a:xfrm flipV="1">
            <a:off x="1526147" y="5455755"/>
            <a:ext cx="1834897" cy="2734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FFBE960-565A-2749-A15E-0BF05AA00645}"/>
              </a:ext>
            </a:extLst>
          </p:cNvPr>
          <p:cNvCxnSpPr>
            <a:cxnSpLocks/>
            <a:stCxn id="73" idx="6"/>
            <a:endCxn id="39" idx="2"/>
          </p:cNvCxnSpPr>
          <p:nvPr/>
        </p:nvCxnSpPr>
        <p:spPr>
          <a:xfrm flipV="1">
            <a:off x="1526147" y="5182294"/>
            <a:ext cx="1834897" cy="5469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CD40080-4F2C-C44F-A8EA-90ABC6094FB0}"/>
              </a:ext>
            </a:extLst>
          </p:cNvPr>
          <p:cNvCxnSpPr>
            <a:cxnSpLocks/>
            <a:stCxn id="73" idx="6"/>
            <a:endCxn id="38" idx="2"/>
          </p:cNvCxnSpPr>
          <p:nvPr/>
        </p:nvCxnSpPr>
        <p:spPr>
          <a:xfrm flipV="1">
            <a:off x="1526147" y="4908833"/>
            <a:ext cx="1834897" cy="8203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54950E6-6790-664D-8731-E8012D74AFA3}"/>
              </a:ext>
            </a:extLst>
          </p:cNvPr>
          <p:cNvCxnSpPr>
            <a:cxnSpLocks/>
            <a:stCxn id="73" idx="6"/>
            <a:endCxn id="37" idx="2"/>
          </p:cNvCxnSpPr>
          <p:nvPr/>
        </p:nvCxnSpPr>
        <p:spPr>
          <a:xfrm flipV="1">
            <a:off x="1526147" y="4635372"/>
            <a:ext cx="1834897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72C670-6907-E246-8132-CA91C0C5394D}"/>
              </a:ext>
            </a:extLst>
          </p:cNvPr>
          <p:cNvCxnSpPr>
            <a:cxnSpLocks/>
            <a:stCxn id="73" idx="6"/>
            <a:endCxn id="36" idx="2"/>
          </p:cNvCxnSpPr>
          <p:nvPr/>
        </p:nvCxnSpPr>
        <p:spPr>
          <a:xfrm flipV="1">
            <a:off x="1526147" y="4361911"/>
            <a:ext cx="1834897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1A233F4-4D3F-4C47-A495-2B234F2DA8C7}"/>
              </a:ext>
            </a:extLst>
          </p:cNvPr>
          <p:cNvCxnSpPr>
            <a:cxnSpLocks/>
            <a:stCxn id="41" idx="6"/>
            <a:endCxn id="55" idx="2"/>
          </p:cNvCxnSpPr>
          <p:nvPr/>
        </p:nvCxnSpPr>
        <p:spPr>
          <a:xfrm flipV="1">
            <a:off x="3577044" y="4908839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03BB07A-97AD-E442-9A88-8C367CE42AE2}"/>
              </a:ext>
            </a:extLst>
          </p:cNvPr>
          <p:cNvCxnSpPr>
            <a:cxnSpLocks/>
            <a:stCxn id="41" idx="6"/>
            <a:endCxn id="54" idx="2"/>
          </p:cNvCxnSpPr>
          <p:nvPr/>
        </p:nvCxnSpPr>
        <p:spPr>
          <a:xfrm flipV="1">
            <a:off x="3577044" y="4635372"/>
            <a:ext cx="2091771" cy="10938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A2E761C-3A90-4F4F-A505-755DD32DEEED}"/>
              </a:ext>
            </a:extLst>
          </p:cNvPr>
          <p:cNvCxnSpPr>
            <a:cxnSpLocks/>
            <a:stCxn id="41" idx="6"/>
            <a:endCxn id="53" idx="2"/>
          </p:cNvCxnSpPr>
          <p:nvPr/>
        </p:nvCxnSpPr>
        <p:spPr>
          <a:xfrm flipV="1">
            <a:off x="3577044" y="4361911"/>
            <a:ext cx="2091771" cy="13673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E4C64F0-B4F5-6C4C-89DA-1C3A71678E98}"/>
              </a:ext>
            </a:extLst>
          </p:cNvPr>
          <p:cNvCxnSpPr>
            <a:cxnSpLocks/>
            <a:stCxn id="41" idx="6"/>
            <a:endCxn id="52" idx="2"/>
          </p:cNvCxnSpPr>
          <p:nvPr/>
        </p:nvCxnSpPr>
        <p:spPr>
          <a:xfrm flipV="1">
            <a:off x="3577044" y="4088450"/>
            <a:ext cx="2091771" cy="16407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A6B163F-B0B8-914E-B90C-3C0E3A5AFF26}"/>
              </a:ext>
            </a:extLst>
          </p:cNvPr>
          <p:cNvCxnSpPr>
            <a:cxnSpLocks/>
            <a:stCxn id="41" idx="6"/>
            <a:endCxn id="51" idx="2"/>
          </p:cNvCxnSpPr>
          <p:nvPr/>
        </p:nvCxnSpPr>
        <p:spPr>
          <a:xfrm flipV="1">
            <a:off x="3577044" y="3814989"/>
            <a:ext cx="2091771" cy="19142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8817771-042F-E948-ADF2-4436A0615AB9}"/>
              </a:ext>
            </a:extLst>
          </p:cNvPr>
          <p:cNvCxnSpPr>
            <a:cxnSpLocks/>
            <a:stCxn id="41" idx="6"/>
            <a:endCxn id="50" idx="2"/>
          </p:cNvCxnSpPr>
          <p:nvPr/>
        </p:nvCxnSpPr>
        <p:spPr>
          <a:xfrm flipV="1">
            <a:off x="3577044" y="3541528"/>
            <a:ext cx="2091771" cy="21876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914562-36AC-F849-B5F9-D248734879AB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 flipV="1">
            <a:off x="3577044" y="3268067"/>
            <a:ext cx="2091771" cy="246115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2CDDFD-D490-BF4E-8F50-040E9EE47121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 flipV="1">
            <a:off x="3577044" y="2994606"/>
            <a:ext cx="2091771" cy="27346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3E43DD0-0892-8A46-8E05-3883C2ACF302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 flipV="1">
            <a:off x="3577044" y="2994606"/>
            <a:ext cx="2091771" cy="24611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0ED0336-0E3A-8B44-B010-93C4D8C84955}"/>
              </a:ext>
            </a:extLst>
          </p:cNvPr>
          <p:cNvCxnSpPr>
            <a:cxnSpLocks/>
            <a:stCxn id="40" idx="6"/>
            <a:endCxn id="49" idx="2"/>
          </p:cNvCxnSpPr>
          <p:nvPr/>
        </p:nvCxnSpPr>
        <p:spPr>
          <a:xfrm flipV="1">
            <a:off x="3577044" y="3268067"/>
            <a:ext cx="2091771" cy="21876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7256046-3C81-7A4C-BAFD-711C3E552CCB}"/>
              </a:ext>
            </a:extLst>
          </p:cNvPr>
          <p:cNvCxnSpPr>
            <a:cxnSpLocks/>
            <a:stCxn id="40" idx="6"/>
            <a:endCxn id="50" idx="2"/>
          </p:cNvCxnSpPr>
          <p:nvPr/>
        </p:nvCxnSpPr>
        <p:spPr>
          <a:xfrm flipV="1">
            <a:off x="3577044" y="3541528"/>
            <a:ext cx="2091771" cy="19142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B723C23-3233-3A47-9987-7E64BE60141D}"/>
              </a:ext>
            </a:extLst>
          </p:cNvPr>
          <p:cNvCxnSpPr>
            <a:cxnSpLocks/>
            <a:stCxn id="28" idx="6"/>
            <a:endCxn id="48" idx="2"/>
          </p:cNvCxnSpPr>
          <p:nvPr/>
        </p:nvCxnSpPr>
        <p:spPr>
          <a:xfrm>
            <a:off x="3577044" y="2174223"/>
            <a:ext cx="2091771" cy="82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1304405-55A5-9B47-A8AD-D820B5D28C19}"/>
              </a:ext>
            </a:extLst>
          </p:cNvPr>
          <p:cNvCxnSpPr>
            <a:cxnSpLocks/>
            <a:stCxn id="28" idx="6"/>
            <a:endCxn id="49" idx="2"/>
          </p:cNvCxnSpPr>
          <p:nvPr/>
        </p:nvCxnSpPr>
        <p:spPr>
          <a:xfrm>
            <a:off x="3577044" y="2174223"/>
            <a:ext cx="2091771" cy="10938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E2E759-8173-8848-B391-53F12DB6FB3A}"/>
              </a:ext>
            </a:extLst>
          </p:cNvPr>
          <p:cNvCxnSpPr>
            <a:cxnSpLocks/>
            <a:stCxn id="28" idx="6"/>
            <a:endCxn id="50" idx="2"/>
          </p:cNvCxnSpPr>
          <p:nvPr/>
        </p:nvCxnSpPr>
        <p:spPr>
          <a:xfrm>
            <a:off x="3577044" y="2174223"/>
            <a:ext cx="2091771" cy="13673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428D1BD-E6D2-0C45-97B2-714BD7F5C314}"/>
              </a:ext>
            </a:extLst>
          </p:cNvPr>
          <p:cNvCxnSpPr>
            <a:cxnSpLocks/>
            <a:stCxn id="48" idx="6"/>
            <a:endCxn id="42" idx="2"/>
          </p:cNvCxnSpPr>
          <p:nvPr/>
        </p:nvCxnSpPr>
        <p:spPr>
          <a:xfrm>
            <a:off x="5884815" y="2994606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84DD7DD-4622-2E4F-A142-097561385E87}"/>
              </a:ext>
            </a:extLst>
          </p:cNvPr>
          <p:cNvCxnSpPr>
            <a:cxnSpLocks/>
            <a:stCxn id="49" idx="6"/>
            <a:endCxn id="42" idx="2"/>
          </p:cNvCxnSpPr>
          <p:nvPr/>
        </p:nvCxnSpPr>
        <p:spPr>
          <a:xfrm>
            <a:off x="5884815" y="3268067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271BD28-6F6E-FC4F-BA9C-0FC6A976276F}"/>
              </a:ext>
            </a:extLst>
          </p:cNvPr>
          <p:cNvCxnSpPr>
            <a:cxnSpLocks/>
            <a:stCxn id="50" idx="6"/>
            <a:endCxn id="42" idx="2"/>
          </p:cNvCxnSpPr>
          <p:nvPr/>
        </p:nvCxnSpPr>
        <p:spPr>
          <a:xfrm>
            <a:off x="5884815" y="3541528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107DD8-60E9-A742-A83D-8208247BC8F7}"/>
              </a:ext>
            </a:extLst>
          </p:cNvPr>
          <p:cNvCxnSpPr>
            <a:cxnSpLocks/>
            <a:stCxn id="51" idx="6"/>
            <a:endCxn id="42" idx="2"/>
          </p:cNvCxnSpPr>
          <p:nvPr/>
        </p:nvCxnSpPr>
        <p:spPr>
          <a:xfrm>
            <a:off x="5884815" y="3814989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C11944-BB71-DD42-97E6-D701BF9CF941}"/>
              </a:ext>
            </a:extLst>
          </p:cNvPr>
          <p:cNvCxnSpPr>
            <a:cxnSpLocks/>
            <a:stCxn id="52" idx="6"/>
            <a:endCxn id="42" idx="2"/>
          </p:cNvCxnSpPr>
          <p:nvPr/>
        </p:nvCxnSpPr>
        <p:spPr>
          <a:xfrm flipV="1">
            <a:off x="5884815" y="3814992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98BE9-0E43-A549-91B9-1FF50979EB4E}"/>
              </a:ext>
            </a:extLst>
          </p:cNvPr>
          <p:cNvCxnSpPr>
            <a:cxnSpLocks/>
            <a:stCxn id="53" idx="6"/>
            <a:endCxn id="42" idx="2"/>
          </p:cNvCxnSpPr>
          <p:nvPr/>
        </p:nvCxnSpPr>
        <p:spPr>
          <a:xfrm flipV="1">
            <a:off x="5884815" y="3814992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4391DB9-48F2-914D-8C9D-18BABD190516}"/>
              </a:ext>
            </a:extLst>
          </p:cNvPr>
          <p:cNvCxnSpPr>
            <a:cxnSpLocks/>
            <a:stCxn id="54" idx="6"/>
            <a:endCxn id="42" idx="2"/>
          </p:cNvCxnSpPr>
          <p:nvPr/>
        </p:nvCxnSpPr>
        <p:spPr>
          <a:xfrm flipV="1">
            <a:off x="5884815" y="3814992"/>
            <a:ext cx="1801860" cy="8203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9B0C129-3F5F-7B41-A8B1-3BACC4B11555}"/>
              </a:ext>
            </a:extLst>
          </p:cNvPr>
          <p:cNvCxnSpPr>
            <a:cxnSpLocks/>
            <a:stCxn id="55" idx="6"/>
            <a:endCxn id="42" idx="2"/>
          </p:cNvCxnSpPr>
          <p:nvPr/>
        </p:nvCxnSpPr>
        <p:spPr>
          <a:xfrm flipV="1">
            <a:off x="5884815" y="3814992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856BEC-32B0-5841-9DB1-D0E83197E3FF}"/>
              </a:ext>
            </a:extLst>
          </p:cNvPr>
          <p:cNvCxnSpPr>
            <a:cxnSpLocks/>
            <a:stCxn id="55" idx="6"/>
            <a:endCxn id="43" idx="2"/>
          </p:cNvCxnSpPr>
          <p:nvPr/>
        </p:nvCxnSpPr>
        <p:spPr>
          <a:xfrm flipV="1">
            <a:off x="5884815" y="4088453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993D6F2-CF3B-724B-94B6-0619D90C6112}"/>
              </a:ext>
            </a:extLst>
          </p:cNvPr>
          <p:cNvCxnSpPr>
            <a:cxnSpLocks/>
            <a:stCxn id="54" idx="6"/>
            <a:endCxn id="43" idx="2"/>
          </p:cNvCxnSpPr>
          <p:nvPr/>
        </p:nvCxnSpPr>
        <p:spPr>
          <a:xfrm flipV="1">
            <a:off x="5884815" y="4088453"/>
            <a:ext cx="1801860" cy="5469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2C5E6AB-D252-D043-94C1-979A6B00A08E}"/>
              </a:ext>
            </a:extLst>
          </p:cNvPr>
          <p:cNvCxnSpPr>
            <a:cxnSpLocks/>
            <a:stCxn id="53" idx="6"/>
            <a:endCxn id="43" idx="2"/>
          </p:cNvCxnSpPr>
          <p:nvPr/>
        </p:nvCxnSpPr>
        <p:spPr>
          <a:xfrm flipV="1">
            <a:off x="5884815" y="4088453"/>
            <a:ext cx="1801860" cy="273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0ED6992-3F65-E744-B63A-A8A0408B61D4}"/>
              </a:ext>
            </a:extLst>
          </p:cNvPr>
          <p:cNvCxnSpPr>
            <a:cxnSpLocks/>
            <a:stCxn id="52" idx="6"/>
            <a:endCxn id="43" idx="2"/>
          </p:cNvCxnSpPr>
          <p:nvPr/>
        </p:nvCxnSpPr>
        <p:spPr>
          <a:xfrm>
            <a:off x="5884815" y="4088450"/>
            <a:ext cx="1801860" cy="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54944E8-3079-5C4A-B4B9-9E4904506BB6}"/>
              </a:ext>
            </a:extLst>
          </p:cNvPr>
          <p:cNvCxnSpPr>
            <a:cxnSpLocks/>
            <a:stCxn id="51" idx="6"/>
            <a:endCxn id="43" idx="2"/>
          </p:cNvCxnSpPr>
          <p:nvPr/>
        </p:nvCxnSpPr>
        <p:spPr>
          <a:xfrm>
            <a:off x="5884815" y="3814989"/>
            <a:ext cx="1801860" cy="2734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0EF17AD-DE74-3D49-B0A3-3335DFA1E85C}"/>
              </a:ext>
            </a:extLst>
          </p:cNvPr>
          <p:cNvCxnSpPr>
            <a:cxnSpLocks/>
            <a:stCxn id="50" idx="6"/>
            <a:endCxn id="43" idx="2"/>
          </p:cNvCxnSpPr>
          <p:nvPr/>
        </p:nvCxnSpPr>
        <p:spPr>
          <a:xfrm>
            <a:off x="5884815" y="3541528"/>
            <a:ext cx="1801860" cy="5469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40C1F1D-3CF0-6741-853A-A83A93FA9F40}"/>
              </a:ext>
            </a:extLst>
          </p:cNvPr>
          <p:cNvCxnSpPr>
            <a:cxnSpLocks/>
            <a:stCxn id="49" idx="6"/>
            <a:endCxn id="43" idx="2"/>
          </p:cNvCxnSpPr>
          <p:nvPr/>
        </p:nvCxnSpPr>
        <p:spPr>
          <a:xfrm>
            <a:off x="5884815" y="3268067"/>
            <a:ext cx="1801860" cy="8203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0AB637F-F70C-464C-85D5-11D958CFDF1B}"/>
              </a:ext>
            </a:extLst>
          </p:cNvPr>
          <p:cNvCxnSpPr>
            <a:cxnSpLocks/>
            <a:stCxn id="48" idx="6"/>
            <a:endCxn id="43" idx="2"/>
          </p:cNvCxnSpPr>
          <p:nvPr/>
        </p:nvCxnSpPr>
        <p:spPr>
          <a:xfrm>
            <a:off x="5884815" y="2994606"/>
            <a:ext cx="1801860" cy="10938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id="{51A22BD7-34DB-2E41-9450-F3758E44CBA3}"/>
              </a:ext>
            </a:extLst>
          </p:cNvPr>
          <p:cNvSpPr/>
          <p:nvPr/>
        </p:nvSpPr>
        <p:spPr>
          <a:xfrm rot="5400000">
            <a:off x="5607559" y="2591024"/>
            <a:ext cx="2582291" cy="2661007"/>
          </a:xfrm>
          <a:prstGeom prst="triangle">
            <a:avLst>
              <a:gd name="adj" fmla="val 573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81A6F-E674-864D-AFC0-5D4D3D3B2AC9}"/>
              </a:ext>
            </a:extLst>
          </p:cNvPr>
          <p:cNvSpPr/>
          <p:nvPr/>
        </p:nvSpPr>
        <p:spPr>
          <a:xfrm>
            <a:off x="6537719" y="2829459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Perceptron</a:t>
            </a:r>
            <a:endParaRPr lang="en-DE" sz="2400" dirty="0">
              <a:solidFill>
                <a:srgbClr val="FF0000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7A2E14A-9FE9-7D4F-B618-121C70735F96}"/>
              </a:ext>
            </a:extLst>
          </p:cNvPr>
          <p:cNvSpPr/>
          <p:nvPr/>
        </p:nvSpPr>
        <p:spPr>
          <a:xfrm>
            <a:off x="744524" y="1460413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98CBBAA-5B3D-CA49-9BDA-D681E96DBA3F}"/>
              </a:ext>
            </a:extLst>
          </p:cNvPr>
          <p:cNvSpPr/>
          <p:nvPr/>
        </p:nvSpPr>
        <p:spPr>
          <a:xfrm>
            <a:off x="2612106" y="146041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HiddenLayer1</a:t>
            </a:r>
            <a:endParaRPr lang="en-DE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5AF1E13-3DBF-C74F-BB90-835DC0404ADC}"/>
              </a:ext>
            </a:extLst>
          </p:cNvPr>
          <p:cNvSpPr/>
          <p:nvPr/>
        </p:nvSpPr>
        <p:spPr>
          <a:xfrm>
            <a:off x="4755405" y="146041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HiddenLayer2</a:t>
            </a:r>
            <a:endParaRPr lang="en-DE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56DB1F-24C3-E944-A65B-293EDC44CBAA}"/>
              </a:ext>
            </a:extLst>
          </p:cNvPr>
          <p:cNvSpPr/>
          <p:nvPr/>
        </p:nvSpPr>
        <p:spPr>
          <a:xfrm>
            <a:off x="6847667" y="1460413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A2120"/>
                </a:solidFill>
                <a:latin typeface="Monaco" pitchFamily="2" charset="77"/>
                <a:cs typeface="Calibri" panose="020F0502020204030204" pitchFamily="34" charset="0"/>
              </a:rPr>
              <a:t>OutputLayer</a:t>
            </a:r>
            <a:endParaRPr lang="en-DE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1E121E2-B7CF-004C-A91C-1A0E11B7C41C}"/>
              </a:ext>
            </a:extLst>
          </p:cNvPr>
          <p:cNvSpPr/>
          <p:nvPr/>
        </p:nvSpPr>
        <p:spPr>
          <a:xfrm>
            <a:off x="4603238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A93FDA7-2674-D74B-BEAC-6A7AED29BF4B}"/>
              </a:ext>
            </a:extLst>
          </p:cNvPr>
          <p:cNvSpPr/>
          <p:nvPr/>
        </p:nvSpPr>
        <p:spPr>
          <a:xfrm>
            <a:off x="2397394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CB2A8A0-A412-A041-8DA6-D4D981CEE092}"/>
              </a:ext>
            </a:extLst>
          </p:cNvPr>
          <p:cNvSpPr/>
          <p:nvPr/>
        </p:nvSpPr>
        <p:spPr>
          <a:xfrm>
            <a:off x="6569632" y="1741141"/>
            <a:ext cx="214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Dense</a:t>
            </a:r>
            <a:endParaRPr lang="en-DE" sz="12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DCC86DF-8862-A840-A7D1-FAF6FA9A5F54}"/>
              </a:ext>
            </a:extLst>
          </p:cNvPr>
          <p:cNvSpPr/>
          <p:nvPr/>
        </p:nvSpPr>
        <p:spPr>
          <a:xfrm>
            <a:off x="909222" y="1741141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  <a:cs typeface="Calibri" panose="020F0502020204030204" pitchFamily="34" charset="0"/>
              </a:rPr>
              <a:t>InputLayer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22245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C86-53E3-F348-98B8-FA42690B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95457-AD96-9941-899C-496122291D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5F3FE-EA78-DE4C-B685-2FA82A49E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W</a:t>
            </a:r>
            <a:r>
              <a:rPr lang="en-GB" dirty="0"/>
              <a:t>h</a:t>
            </a:r>
            <a:r>
              <a:rPr lang="en-DE" dirty="0"/>
              <a:t>at can be trained?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CF565-3C99-864F-91B3-6591153756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4443-4968-9A44-BF3B-191CDD2EEC0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811B-7B56-E340-97EC-C2EC3D19C7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95F74-EA2D-A944-9479-07FAF494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8" y="1570571"/>
            <a:ext cx="8038344" cy="357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63C5B7-8DCF-B54D-B2CD-3B6DE1652520}"/>
              </a:ext>
            </a:extLst>
          </p:cNvPr>
          <p:cNvSpPr/>
          <p:nvPr/>
        </p:nvSpPr>
        <p:spPr>
          <a:xfrm>
            <a:off x="695324" y="5779401"/>
            <a:ext cx="7956548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Frank Rosenblatt. "The perceptron: a probabilistic model for information storage and organization in the brain." 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Psychological review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 65, no. 6 (1958): 386. DOI: 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https://psycnet.apa.org/doi/10.1037/h0042519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412498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3459-A00C-B34D-8DC2-45837AD3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is a </a:t>
            </a:r>
            <a:r>
              <a:rPr lang="en-GB" dirty="0"/>
              <a:t>Perceptron</a:t>
            </a:r>
            <a:r>
              <a:rPr lang="en-DE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2630A-CE71-5543-B1E9-EE15DCD42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Single-Layer Perceptron</a:t>
            </a:r>
          </a:p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E9EF2-45D4-EC4B-90F9-7BA817C251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97B-4BA0-E749-9CD8-966FBED323C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FFB91-5564-5249-B4E8-EABB5E5C531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314039-3663-4242-A314-F757B3CE32A1}"/>
              </a:ext>
            </a:extLst>
          </p:cNvPr>
          <p:cNvSpPr/>
          <p:nvPr/>
        </p:nvSpPr>
        <p:spPr>
          <a:xfrm>
            <a:off x="3016962" y="2332716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06212E-11F1-8244-A939-15A0EF070AF3}"/>
                  </a:ext>
                </a:extLst>
              </p:cNvPr>
              <p:cNvSpPr/>
              <p:nvPr/>
            </p:nvSpPr>
            <p:spPr>
              <a:xfrm>
                <a:off x="3210579" y="2537288"/>
                <a:ext cx="378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06212E-11F1-8244-A939-15A0EF07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79" y="2537288"/>
                <a:ext cx="37888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3F46D8A-057E-E240-9D49-1883F29B0D90}"/>
              </a:ext>
            </a:extLst>
          </p:cNvPr>
          <p:cNvSpPr/>
          <p:nvPr/>
        </p:nvSpPr>
        <p:spPr>
          <a:xfrm>
            <a:off x="1905091" y="285048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A23ACD-1CDF-E642-A439-A328D4DA0020}"/>
                  </a:ext>
                </a:extLst>
              </p:cNvPr>
              <p:cNvSpPr/>
              <p:nvPr/>
            </p:nvSpPr>
            <p:spPr>
              <a:xfrm>
                <a:off x="2031638" y="3055055"/>
                <a:ext cx="518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A23ACD-1CDF-E642-A439-A328D4DA0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38" y="3055055"/>
                <a:ext cx="518347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3993D60-9963-4045-A806-AE3CAEE76FD2}"/>
              </a:ext>
            </a:extLst>
          </p:cNvPr>
          <p:cNvSpPr/>
          <p:nvPr/>
        </p:nvSpPr>
        <p:spPr>
          <a:xfrm>
            <a:off x="1909182" y="458566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729CC6-35EF-C04E-B8F2-4F7B66B13187}"/>
                  </a:ext>
                </a:extLst>
              </p:cNvPr>
              <p:cNvSpPr/>
              <p:nvPr/>
            </p:nvSpPr>
            <p:spPr>
              <a:xfrm>
                <a:off x="2035729" y="4790235"/>
                <a:ext cx="5254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729CC6-35EF-C04E-B8F2-4F7B66B13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29" y="4790235"/>
                <a:ext cx="5254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921C60-0A40-9346-821B-A1429B3738C3}"/>
                  </a:ext>
                </a:extLst>
              </p:cNvPr>
              <p:cNvSpPr/>
              <p:nvPr/>
            </p:nvSpPr>
            <p:spPr>
              <a:xfrm>
                <a:off x="2127689" y="3974307"/>
                <a:ext cx="320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921C60-0A40-9346-821B-A1429B373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89" y="3974307"/>
                <a:ext cx="3209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830A68B-3663-2743-8A54-15B8BEF6A227}"/>
              </a:ext>
            </a:extLst>
          </p:cNvPr>
          <p:cNvSpPr/>
          <p:nvPr/>
        </p:nvSpPr>
        <p:spPr>
          <a:xfrm>
            <a:off x="695325" y="285048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97ACE60-AB34-A548-ABB1-6CA1024FC957}"/>
                  </a:ext>
                </a:extLst>
              </p:cNvPr>
              <p:cNvSpPr/>
              <p:nvPr/>
            </p:nvSpPr>
            <p:spPr>
              <a:xfrm>
                <a:off x="842390" y="305505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97ACE60-AB34-A548-ABB1-6CA1024FC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0" y="3055055"/>
                <a:ext cx="477310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9C91808-9639-9B49-A2AA-55789CD76EF9}"/>
              </a:ext>
            </a:extLst>
          </p:cNvPr>
          <p:cNvSpPr/>
          <p:nvPr/>
        </p:nvSpPr>
        <p:spPr>
          <a:xfrm>
            <a:off x="695325" y="458566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2C05D4-5EEC-5342-9EE2-D885C8DE4087}"/>
                  </a:ext>
                </a:extLst>
              </p:cNvPr>
              <p:cNvSpPr/>
              <p:nvPr/>
            </p:nvSpPr>
            <p:spPr>
              <a:xfrm>
                <a:off x="832676" y="4790235"/>
                <a:ext cx="491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2C05D4-5EEC-5342-9EE2-D885C8DE4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76" y="4790235"/>
                <a:ext cx="4914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557485B-91FE-6742-B6B5-47B4D6ACA667}"/>
              </a:ext>
            </a:extLst>
          </p:cNvPr>
          <p:cNvSpPr/>
          <p:nvPr/>
        </p:nvSpPr>
        <p:spPr>
          <a:xfrm>
            <a:off x="3985145" y="316407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45EE32-2AF6-B34D-ACB4-E99B172B4CCB}"/>
                  </a:ext>
                </a:extLst>
              </p:cNvPr>
              <p:cNvSpPr/>
              <p:nvPr/>
            </p:nvSpPr>
            <p:spPr>
              <a:xfrm>
                <a:off x="4162058" y="3368647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45EE32-2AF6-B34D-ACB4-E99B172B4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58" y="3368647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0E40EF5-F2D2-CC4E-A66B-1374E6BDC52C}"/>
              </a:ext>
            </a:extLst>
          </p:cNvPr>
          <p:cNvSpPr/>
          <p:nvPr/>
        </p:nvSpPr>
        <p:spPr>
          <a:xfrm>
            <a:off x="5274592" y="316407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23C197-2B16-F644-B2D9-3BC670A8EA2C}"/>
                  </a:ext>
                </a:extLst>
              </p:cNvPr>
              <p:cNvSpPr/>
              <p:nvPr/>
            </p:nvSpPr>
            <p:spPr>
              <a:xfrm>
                <a:off x="5312044" y="3368647"/>
                <a:ext cx="6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23C197-2B16-F644-B2D9-3BC670A8EA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44" y="3368647"/>
                <a:ext cx="69121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C29490E-2FE9-1247-AC71-58171980354E}"/>
                  </a:ext>
                </a:extLst>
              </p:cNvPr>
              <p:cNvSpPr/>
              <p:nvPr/>
            </p:nvSpPr>
            <p:spPr>
              <a:xfrm>
                <a:off x="6564039" y="3331902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C29490E-2FE9-1247-AC71-581719803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39" y="3331902"/>
                <a:ext cx="382605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3A3E81-B8C1-9A4B-9B33-CAAAE33AEAFA}"/>
              </a:ext>
            </a:extLst>
          </p:cNvPr>
          <p:cNvCxnSpPr>
            <a:cxnSpLocks/>
            <a:stCxn id="8" idx="5"/>
            <a:endCxn id="20" idx="1"/>
          </p:cNvCxnSpPr>
          <p:nvPr/>
        </p:nvCxnSpPr>
        <p:spPr>
          <a:xfrm>
            <a:off x="3670885" y="2997187"/>
            <a:ext cx="426456" cy="28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15A113-DA20-844D-9E02-8D55F2EBF6A0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2671210" y="3239721"/>
            <a:ext cx="1313935" cy="31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82CD71-7A11-FA41-8570-DB33036C0A09}"/>
              </a:ext>
            </a:extLst>
          </p:cNvPr>
          <p:cNvCxnSpPr>
            <a:cxnSpLocks/>
          </p:cNvCxnSpPr>
          <p:nvPr/>
        </p:nvCxnSpPr>
        <p:spPr>
          <a:xfrm flipV="1">
            <a:off x="2675301" y="3828546"/>
            <a:ext cx="1422040" cy="114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8B3313-F24D-0B48-BF7C-579F2FFE2E48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4751264" y="355331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5CA7E0-F9FB-1B4A-8E86-8510D37D148B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6040711" y="355331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B5BFE2F-C535-7A44-84F2-042D1F738E8A}"/>
              </a:ext>
            </a:extLst>
          </p:cNvPr>
          <p:cNvCxnSpPr>
            <a:cxnSpLocks/>
            <a:stCxn id="16" idx="6"/>
            <a:endCxn id="11" idx="2"/>
          </p:cNvCxnSpPr>
          <p:nvPr/>
        </p:nvCxnSpPr>
        <p:spPr>
          <a:xfrm>
            <a:off x="1461444" y="3239721"/>
            <a:ext cx="443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2419B42-E9A5-5F47-926B-C81139284D59}"/>
              </a:ext>
            </a:extLst>
          </p:cNvPr>
          <p:cNvCxnSpPr>
            <a:cxnSpLocks/>
            <a:stCxn id="18" idx="6"/>
            <a:endCxn id="13" idx="2"/>
          </p:cNvCxnSpPr>
          <p:nvPr/>
        </p:nvCxnSpPr>
        <p:spPr>
          <a:xfrm>
            <a:off x="1461444" y="4974901"/>
            <a:ext cx="447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F22A64-9E46-3C48-9E4C-7180192E3201}"/>
                  </a:ext>
                </a:extLst>
              </p:cNvPr>
              <p:cNvSpPr/>
              <p:nvPr/>
            </p:nvSpPr>
            <p:spPr>
              <a:xfrm>
                <a:off x="917923" y="3974307"/>
                <a:ext cx="320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F22A64-9E46-3C48-9E4C-7180192E3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23" y="3974307"/>
                <a:ext cx="3209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D74A36E-06AB-1648-A245-522D67A5F8C6}"/>
              </a:ext>
            </a:extLst>
          </p:cNvPr>
          <p:cNvSpPr txBox="1"/>
          <p:nvPr/>
        </p:nvSpPr>
        <p:spPr>
          <a:xfrm>
            <a:off x="421220" y="1759560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Input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400A6B-DCCA-8843-B381-A581069831D9}"/>
              </a:ext>
            </a:extLst>
          </p:cNvPr>
          <p:cNvCxnSpPr>
            <a:cxnSpLocks/>
          </p:cNvCxnSpPr>
          <p:nvPr/>
        </p:nvCxnSpPr>
        <p:spPr>
          <a:xfrm>
            <a:off x="1072347" y="2224780"/>
            <a:ext cx="0" cy="4331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613FA55-4CB9-9A44-AA4A-F8050FA4D348}"/>
              </a:ext>
            </a:extLst>
          </p:cNvPr>
          <p:cNvSpPr txBox="1"/>
          <p:nvPr/>
        </p:nvSpPr>
        <p:spPr>
          <a:xfrm>
            <a:off x="6519262" y="2366998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Output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E24884-4475-3740-9DC3-1A2BB8909E6D}"/>
              </a:ext>
            </a:extLst>
          </p:cNvPr>
          <p:cNvCxnSpPr>
            <a:cxnSpLocks/>
          </p:cNvCxnSpPr>
          <p:nvPr/>
        </p:nvCxnSpPr>
        <p:spPr>
          <a:xfrm>
            <a:off x="6774535" y="2828663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DBDA855-E9B3-AE43-9824-DED1DAD39B27}"/>
              </a:ext>
            </a:extLst>
          </p:cNvPr>
          <p:cNvSpPr txBox="1"/>
          <p:nvPr/>
        </p:nvSpPr>
        <p:spPr>
          <a:xfrm>
            <a:off x="1685968" y="5811925"/>
            <a:ext cx="1291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Weights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84382FB-3FA6-1A47-AFCC-DFF85AAEE2E4}"/>
              </a:ext>
            </a:extLst>
          </p:cNvPr>
          <p:cNvCxnSpPr>
            <a:cxnSpLocks/>
          </p:cNvCxnSpPr>
          <p:nvPr/>
        </p:nvCxnSpPr>
        <p:spPr>
          <a:xfrm flipV="1">
            <a:off x="2291629" y="5425137"/>
            <a:ext cx="0" cy="41488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FE352CE-FDD1-9E44-ADD5-848D4D68FBD3}"/>
              </a:ext>
            </a:extLst>
          </p:cNvPr>
          <p:cNvSpPr txBox="1"/>
          <p:nvPr/>
        </p:nvSpPr>
        <p:spPr>
          <a:xfrm>
            <a:off x="4324031" y="4513236"/>
            <a:ext cx="26837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Activation function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A6B6CCA-9C3D-2A41-8E5C-DAA42583CBF2}"/>
              </a:ext>
            </a:extLst>
          </p:cNvPr>
          <p:cNvCxnSpPr>
            <a:cxnSpLocks/>
          </p:cNvCxnSpPr>
          <p:nvPr/>
        </p:nvCxnSpPr>
        <p:spPr>
          <a:xfrm flipV="1">
            <a:off x="5639205" y="4071308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61DE38F-823E-5F4C-911A-C9B7538BB2DC}"/>
              </a:ext>
            </a:extLst>
          </p:cNvPr>
          <p:cNvSpPr txBox="1"/>
          <p:nvPr/>
        </p:nvSpPr>
        <p:spPr>
          <a:xfrm>
            <a:off x="3025224" y="1451088"/>
            <a:ext cx="78418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Bias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F02741-1878-E148-B5BE-D1E2FE4A4FF8}"/>
              </a:ext>
            </a:extLst>
          </p:cNvPr>
          <p:cNvCxnSpPr>
            <a:cxnSpLocks/>
          </p:cNvCxnSpPr>
          <p:nvPr/>
        </p:nvCxnSpPr>
        <p:spPr>
          <a:xfrm>
            <a:off x="3402677" y="1850585"/>
            <a:ext cx="0" cy="40857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2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C86-53E3-F348-98B8-FA42690B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trained?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5F3FE-EA78-DE4C-B685-2FA82A49E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Single-Layer Perceptron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CF565-3C99-864F-91B3-6591153756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4443-4968-9A44-BF3B-191CDD2EEC0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811B-7B56-E340-97EC-C2EC3D19C7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5">
                <a:extLst>
                  <a:ext uri="{FF2B5EF4-FFF2-40B4-BE49-F238E27FC236}">
                    <a16:creationId xmlns:a16="http://schemas.microsoft.com/office/drawing/2014/main" id="{BBDF70F5-4609-314B-8246-B967CD21ED4C}"/>
                  </a:ext>
                </a:extLst>
              </p:cNvPr>
              <p:cNvSpPr txBox="1"/>
              <p:nvPr/>
            </p:nvSpPr>
            <p:spPr>
              <a:xfrm>
                <a:off x="973803" y="2252604"/>
                <a:ext cx="5023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feld 5">
                <a:extLst>
                  <a:ext uri="{FF2B5EF4-FFF2-40B4-BE49-F238E27FC236}">
                    <a16:creationId xmlns:a16="http://schemas.microsoft.com/office/drawing/2014/main" id="{BBDF70F5-4609-314B-8246-B967CD21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2252604"/>
                <a:ext cx="5023126" cy="461665"/>
              </a:xfrm>
              <a:prstGeom prst="rect">
                <a:avLst/>
              </a:prstGeom>
              <a:blipFill>
                <a:blip r:embed="rId3"/>
                <a:stretch>
                  <a:fillRect l="-1008" b="-162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B5D679E-8CBD-C341-B2E0-1AC91DAE6086}"/>
              </a:ext>
            </a:extLst>
          </p:cNvPr>
          <p:cNvSpPr txBox="1"/>
          <p:nvPr/>
        </p:nvSpPr>
        <p:spPr>
          <a:xfrm>
            <a:off x="1892641" y="1426976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Output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A5A233-BB4D-D641-AD47-92F44071D041}"/>
              </a:ext>
            </a:extLst>
          </p:cNvPr>
          <p:cNvSpPr txBox="1"/>
          <p:nvPr/>
        </p:nvSpPr>
        <p:spPr>
          <a:xfrm>
            <a:off x="805470" y="1412377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2B1325-5308-0D4F-9084-5CAC100C7795}"/>
              </a:ext>
            </a:extLst>
          </p:cNvPr>
          <p:cNvSpPr txBox="1"/>
          <p:nvPr/>
        </p:nvSpPr>
        <p:spPr>
          <a:xfrm>
            <a:off x="649979" y="3182472"/>
            <a:ext cx="102464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Model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1D0123-7E54-5C47-A4ED-5ED90533FD58}"/>
              </a:ext>
            </a:extLst>
          </p:cNvPr>
          <p:cNvCxnSpPr>
            <a:cxnSpLocks/>
          </p:cNvCxnSpPr>
          <p:nvPr/>
        </p:nvCxnSpPr>
        <p:spPr>
          <a:xfrm>
            <a:off x="1456597" y="1877597"/>
            <a:ext cx="0" cy="4331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D0BDAB-6A69-364D-A5B3-28FF334E3DA8}"/>
              </a:ext>
            </a:extLst>
          </p:cNvPr>
          <p:cNvCxnSpPr>
            <a:cxnSpLocks/>
          </p:cNvCxnSpPr>
          <p:nvPr/>
        </p:nvCxnSpPr>
        <p:spPr>
          <a:xfrm flipV="1">
            <a:off x="1135598" y="274054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FB6D4A-6E25-F04A-B10A-DA7F65AD05EC}"/>
              </a:ext>
            </a:extLst>
          </p:cNvPr>
          <p:cNvCxnSpPr>
            <a:cxnSpLocks/>
          </p:cNvCxnSpPr>
          <p:nvPr/>
        </p:nvCxnSpPr>
        <p:spPr>
          <a:xfrm>
            <a:off x="2147914" y="1888641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9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C86-53E3-F348-98B8-FA42690B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trained?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5F3FE-EA78-DE4C-B685-2FA82A49E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Single-Layer Perceptron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CF565-3C99-864F-91B3-6591153756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4443-4968-9A44-BF3B-191CDD2EEC0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811B-7B56-E340-97EC-C2EC3D19C7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/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feld 5">
                <a:extLst>
                  <a:ext uri="{FF2B5EF4-FFF2-40B4-BE49-F238E27FC236}">
                    <a16:creationId xmlns:a16="http://schemas.microsoft.com/office/drawing/2014/main" id="{1FFD33D2-8FD2-E545-9848-F1B2BFA3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" y="1948419"/>
                <a:ext cx="5023126" cy="1070037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FC3E2-8C43-4B46-A307-1E4C2D784332}"/>
              </a:ext>
            </a:extLst>
          </p:cNvPr>
          <p:cNvSpPr txBox="1"/>
          <p:nvPr/>
        </p:nvSpPr>
        <p:spPr>
          <a:xfrm>
            <a:off x="805470" y="1412377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E7EB4-62FC-884F-ABE6-C7286BDA9ABE}"/>
              </a:ext>
            </a:extLst>
          </p:cNvPr>
          <p:cNvSpPr txBox="1"/>
          <p:nvPr/>
        </p:nvSpPr>
        <p:spPr>
          <a:xfrm>
            <a:off x="649979" y="3182472"/>
            <a:ext cx="102464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Model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344FF6-AAF3-CC42-8669-3B768C429144}"/>
              </a:ext>
            </a:extLst>
          </p:cNvPr>
          <p:cNvCxnSpPr>
            <a:cxnSpLocks/>
          </p:cNvCxnSpPr>
          <p:nvPr/>
        </p:nvCxnSpPr>
        <p:spPr>
          <a:xfrm>
            <a:off x="1456597" y="1877597"/>
            <a:ext cx="0" cy="4331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26A0F-382D-D94B-904F-D3781C4488BF}"/>
              </a:ext>
            </a:extLst>
          </p:cNvPr>
          <p:cNvCxnSpPr>
            <a:cxnSpLocks/>
          </p:cNvCxnSpPr>
          <p:nvPr/>
        </p:nvCxnSpPr>
        <p:spPr>
          <a:xfrm flipV="1">
            <a:off x="1135598" y="274054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EC8955-3884-474F-B99B-26D31AB17E21}"/>
              </a:ext>
            </a:extLst>
          </p:cNvPr>
          <p:cNvSpPr txBox="1"/>
          <p:nvPr/>
        </p:nvSpPr>
        <p:spPr>
          <a:xfrm>
            <a:off x="5342293" y="3084385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>
                <a:solidFill>
                  <a:srgbClr val="C00000"/>
                </a:solidFill>
              </a:rPr>
              <a:t>Output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6B6703-2407-C74B-906B-1B02F37E6C27}"/>
              </a:ext>
            </a:extLst>
          </p:cNvPr>
          <p:cNvCxnSpPr>
            <a:cxnSpLocks/>
          </p:cNvCxnSpPr>
          <p:nvPr/>
        </p:nvCxnSpPr>
        <p:spPr>
          <a:xfrm flipV="1">
            <a:off x="5634636" y="2689124"/>
            <a:ext cx="0" cy="42994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25235</TotalTime>
  <Words>722</Words>
  <Application>Microsoft Macintosh PowerPoint</Application>
  <PresentationFormat>Widescreen</PresentationFormat>
  <Paragraphs>309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HelveticaNeueLT Std Med</vt:lpstr>
      <vt:lpstr>Monaco</vt:lpstr>
      <vt:lpstr>Wingdings</vt:lpstr>
      <vt:lpstr>Office Theme</vt:lpstr>
      <vt:lpstr>Practical Machine Learning</vt:lpstr>
      <vt:lpstr>Neuronal Network Structure</vt:lpstr>
      <vt:lpstr>Layers to Pick from</vt:lpstr>
      <vt:lpstr>Neuronal Network Structure</vt:lpstr>
      <vt:lpstr>Neuronal Network Structure</vt:lpstr>
      <vt:lpstr>Neuronal Networks</vt:lpstr>
      <vt:lpstr>What is a Perceptron?</vt:lpstr>
      <vt:lpstr>What can be trained?</vt:lpstr>
      <vt:lpstr>What can be trained?</vt:lpstr>
      <vt:lpstr>What can be trained?</vt:lpstr>
      <vt:lpstr>What can be trained?</vt:lpstr>
      <vt:lpstr>Activation Function</vt:lpstr>
      <vt:lpstr>Neuronal Network Structure</vt:lpstr>
      <vt:lpstr>Neuronal Network Structure</vt:lpstr>
      <vt:lpstr>Combining Perceptions</vt:lpstr>
      <vt:lpstr>Parameter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518</cp:revision>
  <dcterms:created xsi:type="dcterms:W3CDTF">2017-10-10T14:10:45Z</dcterms:created>
  <dcterms:modified xsi:type="dcterms:W3CDTF">2021-04-28T13:21:18Z</dcterms:modified>
  <cp:category/>
</cp:coreProperties>
</file>