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969" r:id="rId3"/>
    <p:sldId id="972" r:id="rId4"/>
    <p:sldId id="973" r:id="rId5"/>
    <p:sldId id="975" r:id="rId6"/>
    <p:sldId id="974" r:id="rId7"/>
    <p:sldId id="977" r:id="rId8"/>
    <p:sldId id="978" r:id="rId9"/>
    <p:sldId id="976" r:id="rId10"/>
    <p:sldId id="912" r:id="rId11"/>
    <p:sldId id="90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83FF"/>
    <a:srgbClr val="BA2120"/>
    <a:srgbClr val="D9E5FF"/>
    <a:srgbClr val="427BF5"/>
    <a:srgbClr val="3283FF"/>
    <a:srgbClr val="008800"/>
    <a:srgbClr val="AA21FF"/>
    <a:srgbClr val="059340"/>
    <a:srgbClr val="FFDE45"/>
    <a:srgbClr val="420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51" autoAdjust="0"/>
    <p:restoredTop sz="83755" autoAdjust="0"/>
  </p:normalViewPr>
  <p:slideViewPr>
    <p:cSldViewPr snapToGrid="0" showGuides="1">
      <p:cViewPr varScale="1">
        <p:scale>
          <a:sx n="104" d="100"/>
          <a:sy n="104" d="100"/>
        </p:scale>
        <p:origin x="1680" y="20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2A8FC9D-F43F-46DF-AB84-D16B4FE96F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44FE1A-0908-41E4-95DB-BFB4F1D675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DD77A-0ADA-4BD8-8ADF-1A2DE6CE050A}" type="datetimeFigureOut">
              <a:rPr lang="de-DE" smtClean="0"/>
              <a:t>06.06.25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4E1856-71BD-48F8-BDDC-5816DF8B7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3A80C8-98B0-4B0C-886B-24F26E010D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5F6FB-A8E3-4A20-9907-C2813BF103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727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2847B-1B09-4FB9-A3F6-7C5481EE238A}" type="datetimeFigureOut">
              <a:rPr lang="en-US" smtClean="0"/>
              <a:t>6/6/25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34EE8-1DD6-4929-B7B8-30F750D4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8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34EE8-1DD6-4929-B7B8-30F750D483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72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34EE8-1DD6-4929-B7B8-30F750D483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15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3154BEC2-D09B-4CD1-9EA2-89FC05B25B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89025"/>
            <a:ext cx="12192000" cy="2879725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A09D3-9A56-4D70-AB01-BC424B382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7" y="3968749"/>
            <a:ext cx="7961656" cy="119841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17D1ED-732F-4E2D-9A7F-62AAA6BF4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5202085"/>
            <a:ext cx="7961658" cy="92725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A04D85-A798-4EE8-983B-ABFCB9D55E4A}"/>
              </a:ext>
            </a:extLst>
          </p:cNvPr>
          <p:cNvSpPr/>
          <p:nvPr userDrawn="1"/>
        </p:nvSpPr>
        <p:spPr>
          <a:xfrm>
            <a:off x="0" y="3968750"/>
            <a:ext cx="12192000" cy="138029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FF7F2E1-BDFC-4820-BDEF-EFCE2E04CA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83725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407E4E8E-7AEA-4798-B41B-E44C9A4442FB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17" name="Picture Placeholder 24">
            <a:extLst>
              <a:ext uri="{FF2B5EF4-FFF2-40B4-BE49-F238E27FC236}">
                <a16:creationId xmlns:a16="http://schemas.microsoft.com/office/drawing/2014/main" id="{BB1E488D-9B99-614F-ABD8-13F7F1E5458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95325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24">
            <a:extLst>
              <a:ext uri="{FF2B5EF4-FFF2-40B4-BE49-F238E27FC236}">
                <a16:creationId xmlns:a16="http://schemas.microsoft.com/office/drawing/2014/main" id="{2F71E0A7-5A25-B645-8059-68B6F14420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881413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22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92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FEB98-94C9-482E-B2D1-1E5EBBCA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36525"/>
            <a:ext cx="7956548" cy="952501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5D478-1E0C-4E3C-B26E-DCA0722F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C453C7-A396-4A2D-A2E5-8E46102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extplatzhalter 33">
            <a:extLst>
              <a:ext uri="{FF2B5EF4-FFF2-40B4-BE49-F238E27FC236}">
                <a16:creationId xmlns:a16="http://schemas.microsoft.com/office/drawing/2014/main" id="{14D6181C-6F7E-FF4A-BE81-2C439B9449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190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ff-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FEB98-94C9-482E-B2D1-1E5EBBCA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422031"/>
            <a:ext cx="10801349" cy="399705"/>
          </a:xfrm>
        </p:spPr>
        <p:txBody>
          <a:bodyPr/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5D478-1E0C-4E3C-B26E-DCA0722F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C453C7-A396-4A2D-A2E5-8E46102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extplatzhalter 33">
            <a:extLst>
              <a:ext uri="{FF2B5EF4-FFF2-40B4-BE49-F238E27FC236}">
                <a16:creationId xmlns:a16="http://schemas.microsoft.com/office/drawing/2014/main" id="{1CC2D235-C613-4A23-9CE8-CC0F66C7F0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670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9339-D1CD-4C3D-9D0E-B6D872D3D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89026"/>
            <a:ext cx="7956550" cy="2879724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8CBDE-B184-4EA4-86DB-E669BB3BB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4089747"/>
            <a:ext cx="7956550" cy="2039591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4AFD0E6B-074F-4856-ADAE-6AFDE0AD3B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6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0564B3-250D-42F0-9534-FD2B09C5F1B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36E6DB-4130-41F6-84C1-5598BFB23A9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77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7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4" y="1592264"/>
            <a:ext cx="7956550" cy="4537074"/>
          </a:xfrm>
          <a:prstGeom prst="rect">
            <a:avLst/>
          </a:prstGeom>
        </p:spPr>
        <p:txBody>
          <a:bodyPr/>
          <a:lstStyle>
            <a:lvl1pPr defTabSz="284400">
              <a:buClr>
                <a:srgbClr val="427BF5"/>
              </a:buClr>
              <a:defRPr/>
            </a:lvl1pPr>
            <a:lvl2pPr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32D37C9-8C47-46F1-90DE-4D249E5D2F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7956548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1CC2D235-C613-4A23-9CE8-CC0F66C7F0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B7E09D-1A2C-4AFD-A321-1D82FF3C9B3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605FDB6-1F62-4B0D-821E-1DDA79D2403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790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592264"/>
            <a:ext cx="3806041" cy="4537074"/>
          </a:xfrm>
          <a:prstGeom prst="rect">
            <a:avLst/>
          </a:prstGeom>
        </p:spPr>
        <p:txBody>
          <a:bodyPr/>
          <a:lstStyle>
            <a:lvl1pPr defTabSz="284400"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7FF797D-D68B-448F-9EF9-8565E16D3A9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90052" y="1592265"/>
            <a:ext cx="4061823" cy="4537073"/>
          </a:xfrm>
          <a:prstGeom prst="rect">
            <a:avLst/>
          </a:prstGeom>
        </p:spPr>
        <p:txBody>
          <a:bodyPr/>
          <a:lstStyle>
            <a:lvl1pPr>
              <a:buClr>
                <a:srgbClr val="427BF5"/>
              </a:buClr>
              <a:defRPr/>
            </a:lvl1pPr>
            <a:lvl2pPr defTabSz="687600"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platzhalter 33">
            <a:extLst>
              <a:ext uri="{FF2B5EF4-FFF2-40B4-BE49-F238E27FC236}">
                <a16:creationId xmlns:a16="http://schemas.microsoft.com/office/drawing/2014/main" id="{CF808356-F1D3-4E54-96FE-067E9605134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C33625-2406-4F76-A793-8CCD27FB720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A0482F7-AF8F-4B8B-9F26-77EADFAB94A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Title 6">
            <a:extLst>
              <a:ext uri="{FF2B5EF4-FFF2-40B4-BE49-F238E27FC236}">
                <a16:creationId xmlns:a16="http://schemas.microsoft.com/office/drawing/2014/main" id="{82F033CF-87CA-DE4B-8BA7-8E79059DC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9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AED13FB-C2F2-B44E-A678-D4DC32255F1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7956550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479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9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1268412"/>
            <a:ext cx="7956549" cy="4860926"/>
          </a:xfrm>
          <a:prstGeom prst="rect">
            <a:avLst/>
          </a:prstGeom>
        </p:spPr>
        <p:txBody>
          <a:bodyPr/>
          <a:lstStyle>
            <a:lvl1pPr defTabSz="284400">
              <a:buClr>
                <a:srgbClr val="427BF5"/>
              </a:buClr>
              <a:defRPr/>
            </a:lvl1pPr>
            <a:lvl2pPr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platzhalter 33">
            <a:extLst>
              <a:ext uri="{FF2B5EF4-FFF2-40B4-BE49-F238E27FC236}">
                <a16:creationId xmlns:a16="http://schemas.microsoft.com/office/drawing/2014/main" id="{4670F045-806E-425A-86B4-32E0D5E863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E4930-1E0B-4443-8FCC-3EF9232EF91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39AC7A-0B0A-4434-9B1F-404C0CCD4F1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83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7" y="115888"/>
            <a:ext cx="10801348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platzhalter 33">
            <a:extLst>
              <a:ext uri="{FF2B5EF4-FFF2-40B4-BE49-F238E27FC236}">
                <a16:creationId xmlns:a16="http://schemas.microsoft.com/office/drawing/2014/main" id="{4670F045-806E-425A-86B4-32E0D5E863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E4930-1E0B-4443-8FCC-3EF9232EF91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39AC7A-0B0A-4434-9B1F-404C0CCD4F1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040DA6F-2CD1-8A4F-AC8F-3D9AEA351B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10801347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9B186B8C-919E-9C45-B641-60AFC3508BF2}"/>
              </a:ext>
            </a:extLst>
          </p:cNvPr>
          <p:cNvSpPr txBox="1">
            <a:spLocks/>
          </p:cNvSpPr>
          <p:nvPr userDrawn="1"/>
        </p:nvSpPr>
        <p:spPr>
          <a:xfrm>
            <a:off x="695327" y="115888"/>
            <a:ext cx="7956548" cy="97313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32B3D2C1-E934-FD49-9635-00F83D17E9A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95324" y="1592264"/>
            <a:ext cx="10801347" cy="4537074"/>
          </a:xfrm>
          <a:prstGeom prst="rect">
            <a:avLst/>
          </a:prstGeom>
        </p:spPr>
        <p:txBody>
          <a:bodyPr/>
          <a:lstStyle>
            <a:lvl1pPr defTabSz="284400"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283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A537D9-DB87-462B-9880-94A85866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Niels Henze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6211B0-F335-4163-9F0F-D0713D57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25091D95-C517-4494-818D-3614D52BC3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5E7AB-4BE1-4D53-9C5E-D580649BC0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2372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33">
            <a:extLst>
              <a:ext uri="{FF2B5EF4-FFF2-40B4-BE49-F238E27FC236}">
                <a16:creationId xmlns:a16="http://schemas.microsoft.com/office/drawing/2014/main" id="{94CAE3FC-6193-4A75-93E4-FCAA1502D07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5324" y="430236"/>
            <a:ext cx="7956549" cy="658789"/>
          </a:xfr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tx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871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A537D9-DB87-462B-9880-94A85866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6211B0-F335-4163-9F0F-D0713D57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25091D95-C517-4494-818D-3614D52BC3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5E7AB-4BE1-4D53-9C5E-D580649BC0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23728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33">
            <a:extLst>
              <a:ext uri="{FF2B5EF4-FFF2-40B4-BE49-F238E27FC236}">
                <a16:creationId xmlns:a16="http://schemas.microsoft.com/office/drawing/2014/main" id="{94CAE3FC-6193-4A75-93E4-FCAA1502D07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5324" y="5448563"/>
            <a:ext cx="7971597" cy="658789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tx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518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B15FE-2D2F-4B97-B98A-CD16A1CC5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3000786" cy="6233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2AD0B1-3165-4B2D-B899-6312064BE865}"/>
              </a:ext>
            </a:extLst>
          </p:cNvPr>
          <p:cNvSpPr/>
          <p:nvPr userDrawn="1"/>
        </p:nvSpPr>
        <p:spPr>
          <a:xfrm rot="5400000">
            <a:off x="-370283" y="3371399"/>
            <a:ext cx="6858000" cy="115200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C3CB6C37-C5A3-4C73-9F3D-27E4BE6AA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157" y="390116"/>
            <a:ext cx="5411718" cy="723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7F5D411-2DE6-483B-87D6-5859236197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40157" y="1617254"/>
            <a:ext cx="5411718" cy="44924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7AD510D0-BC02-41A3-BF1B-4BEBF1628E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0157" y="1114015"/>
            <a:ext cx="5411718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1AA870-E424-487E-9777-032CB20FB80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620C02-7CF1-46A5-9245-1E7D7C8FFA6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Textplatzhalter 33">
            <a:extLst>
              <a:ext uri="{FF2B5EF4-FFF2-40B4-BE49-F238E27FC236}">
                <a16:creationId xmlns:a16="http://schemas.microsoft.com/office/drawing/2014/main" id="{F242F43B-6E1D-4F28-8F19-19918A2E6F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510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33A2633-E822-4B21-A181-3E155CEA4670}"/>
              </a:ext>
            </a:extLst>
          </p:cNvPr>
          <p:cNvSpPr/>
          <p:nvPr userDrawn="1"/>
        </p:nvSpPr>
        <p:spPr>
          <a:xfrm>
            <a:off x="0" y="6237963"/>
            <a:ext cx="8651874" cy="620037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1">
            <a:extLst>
              <a:ext uri="{FF2B5EF4-FFF2-40B4-BE49-F238E27FC236}">
                <a16:creationId xmlns:a16="http://schemas.microsoft.com/office/drawing/2014/main" id="{A914B142-9A3C-4A05-98CF-6ECAAF874762}"/>
              </a:ext>
            </a:extLst>
          </p:cNvPr>
          <p:cNvSpPr/>
          <p:nvPr userDrawn="1"/>
        </p:nvSpPr>
        <p:spPr>
          <a:xfrm>
            <a:off x="8668084" y="6237963"/>
            <a:ext cx="3523915" cy="620037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5909326-5AF4-4A88-97FF-ECA036979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592263"/>
            <a:ext cx="7956550" cy="453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2">
            <a:extLst>
              <a:ext uri="{FF2B5EF4-FFF2-40B4-BE49-F238E27FC236}">
                <a16:creationId xmlns:a16="http://schemas.microsoft.com/office/drawing/2014/main" id="{0EB72566-25B1-4AC5-8DFD-74DB68298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36525"/>
            <a:ext cx="7956549" cy="95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Fußzeilenplatzhalter 20">
            <a:extLst>
              <a:ext uri="{FF2B5EF4-FFF2-40B4-BE49-F238E27FC236}">
                <a16:creationId xmlns:a16="http://schemas.microsoft.com/office/drawing/2014/main" id="{DFBBA49C-F52C-4DF5-97C3-1E373625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91074" y="6352598"/>
            <a:ext cx="324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63600"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Sven Mayer</a:t>
            </a:r>
          </a:p>
        </p:txBody>
      </p:sp>
      <p:sp>
        <p:nvSpPr>
          <p:cNvPr id="22" name="Foliennummernplatzhalter 21">
            <a:extLst>
              <a:ext uri="{FF2B5EF4-FFF2-40B4-BE49-F238E27FC236}">
                <a16:creationId xmlns:a16="http://schemas.microsoft.com/office/drawing/2014/main" id="{60C13802-11A0-4808-BF6B-86CEA24AB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86675" y="6359905"/>
            <a:ext cx="783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bg1"/>
                </a:solidFill>
              </a:defRPr>
            </a:lvl1pPr>
          </a:lstStyle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755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3" r:id="rId4"/>
    <p:sldLayoutId id="2147483662" r:id="rId5"/>
    <p:sldLayoutId id="2147483684" r:id="rId6"/>
    <p:sldLayoutId id="2147483682" r:id="rId7"/>
    <p:sldLayoutId id="2147483655" r:id="rId8"/>
    <p:sldLayoutId id="2147483657" r:id="rId9"/>
    <p:sldLayoutId id="2147483681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5750" marR="0" indent="-285750" algn="l" defTabSz="284400" rtl="0" eaLnBrk="1" fontAlgn="auto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SzPts val="2400"/>
        <a:buFont typeface="Wingdings" panose="05000000000000000000" pitchFamily="2" charset="2"/>
        <a:buChar char="§"/>
        <a:tabLst/>
        <a:defRPr lang="en-US" sz="2200" kern="1200" noProof="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38163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8038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77913" indent="-182563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8" userDrawn="1">
          <p15:clr>
            <a:srgbClr val="F26B43"/>
          </p15:clr>
        </p15:guide>
        <p15:guide id="2" pos="7582" userDrawn="1">
          <p15:clr>
            <a:srgbClr val="F26B43"/>
          </p15:clr>
        </p15:guide>
        <p15:guide id="3" pos="2933" userDrawn="1">
          <p15:clr>
            <a:srgbClr val="F26B43"/>
          </p15:clr>
        </p15:guide>
        <p15:guide id="4" pos="5450" userDrawn="1">
          <p15:clr>
            <a:srgbClr val="F26B43"/>
          </p15:clr>
        </p15:guide>
        <p15:guide id="5" orient="horz" pos="2500" userDrawn="1">
          <p15:clr>
            <a:srgbClr val="F26B43"/>
          </p15:clr>
        </p15:guide>
        <p15:guide id="6" orient="horz" pos="3929" userDrawn="1">
          <p15:clr>
            <a:srgbClr val="F26B43"/>
          </p15:clr>
        </p15:guide>
        <p15:guide id="7" orient="horz" pos="3997" userDrawn="1">
          <p15:clr>
            <a:srgbClr val="F26B43"/>
          </p15:clr>
        </p15:guide>
        <p15:guide id="8" orient="horz" pos="73" userDrawn="1">
          <p15:clr>
            <a:srgbClr val="F26B43"/>
          </p15:clr>
        </p15:guide>
        <p15:guide id="9" orient="horz" pos="686" userDrawn="1">
          <p15:clr>
            <a:srgbClr val="F26B43"/>
          </p15:clr>
        </p15:guide>
        <p15:guide id="10" orient="horz" pos="1003" userDrawn="1">
          <p15:clr>
            <a:srgbClr val="F26B43"/>
          </p15:clr>
        </p15:guide>
        <p15:guide id="11" pos="7242" userDrawn="1">
          <p15:clr>
            <a:srgbClr val="F26B43"/>
          </p15:clr>
        </p15:guide>
        <p15:guide id="12" orient="horz" pos="799" userDrawn="1">
          <p15:clr>
            <a:srgbClr val="F26B43"/>
          </p15:clr>
        </p15:guide>
        <p15:guide id="13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875452-D548-4EEC-BA89-DE48BBA114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Practical Machine Learning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E937C26-C2E6-BD4A-9022-39A9BBF265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en-GB" dirty="0"/>
              <a:t>Backpropagation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0C96CB-D7C3-974B-AF03-CC82A34795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A14D6A10-FCBD-43C4-9B24-CD6428E5EA65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C33A74C-7591-B548-93F7-C6D69D308C7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1081A47-A00A-904C-9526-4ADEBB1781B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FCA28DB7-A5CF-4C19-9875-070FE4F87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 bwMode="auto">
          <a:xfrm>
            <a:off x="695327" y="6343404"/>
            <a:ext cx="1160554" cy="406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ime Lapse Photography of Blue Lights">
            <a:extLst>
              <a:ext uri="{FF2B5EF4-FFF2-40B4-BE49-F238E27FC236}">
                <a16:creationId xmlns:a16="http://schemas.microsoft.com/office/drawing/2014/main" id="{1CE0CC1C-6A8F-2347-AFE0-8AB9B18A7144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99" b="51171"/>
          <a:stretch/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774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4806-12E3-9543-B2EE-A89FF65EE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5050A-384B-C34C-BF84-9C06A696BB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Backpropagation</a:t>
            </a:r>
          </a:p>
          <a:p>
            <a:r>
              <a:rPr lang="en-GB" dirty="0"/>
              <a:t>Trainable Parameter: Weights and biases</a:t>
            </a:r>
          </a:p>
          <a:p>
            <a:r>
              <a:rPr lang="en-GB" dirty="0"/>
              <a:t>Optimizing e.g. Stochastic Gradient Descent</a:t>
            </a:r>
          </a:p>
          <a:p>
            <a:r>
              <a:rPr lang="en-GB" dirty="0"/>
              <a:t>Loss function e.g. MSE, MAE, RMSE </a:t>
            </a:r>
          </a:p>
          <a:p>
            <a:r>
              <a:rPr lang="en-US" dirty="0"/>
              <a:t>Learning rate</a:t>
            </a:r>
          </a:p>
          <a:p>
            <a:r>
              <a:rPr lang="en-US" dirty="0"/>
              <a:t>Batch size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EE4D0-6858-9A42-8F56-201EDE261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Backpropagation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CD954-D75B-684E-A5B5-44AEA64F636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23417-BFD3-AB46-83B2-28C5A1B7CB7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63575-7B4E-3844-8CA1-6BE2AE4315F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438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License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41B8E-B70E-C046-84E1-D979CAFB0B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This file is licensed under the Creative Commons Attribution-Share Alike 4.0 (CC BY-SA) license: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https://</a:t>
            </a:r>
            <a:r>
              <a:rPr lang="en-US" sz="2400" dirty="0" err="1"/>
              <a:t>creativecommons.org</a:t>
            </a:r>
            <a:r>
              <a:rPr lang="en-US" sz="2400" dirty="0"/>
              <a:t>/licenses/by-</a:t>
            </a:r>
            <a:r>
              <a:rPr lang="en-US" sz="2400" dirty="0" err="1"/>
              <a:t>sa</a:t>
            </a:r>
            <a:r>
              <a:rPr lang="en-US" sz="2400" dirty="0"/>
              <a:t>/4.0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Attribution: </a:t>
            </a:r>
            <a:r>
              <a:rPr lang="de-DE" sz="2400" dirty="0"/>
              <a:t>Sven Mayer</a:t>
            </a:r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CA38E4-A163-B849-AF09-8DC9E2FD0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pic>
        <p:nvPicPr>
          <p:cNvPr id="9" name="Picture 2" descr="https://upload.wikimedia.org/wikipedia/commons/thumb/5/57/CC-BY-SA_icon_white.svg/800px-CC-BY-SA_icon_white.svg.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328" y="6299798"/>
            <a:ext cx="1399149" cy="49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50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0DE0E-1149-0540-A276-5584F9A9B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Parameter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34DB-DE12-5E4F-A668-1EA7625E2D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en-DE" dirty="0"/>
          </a:p>
          <a:p>
            <a:endParaRPr lang="en-DE" dirty="0"/>
          </a:p>
          <a:p>
            <a:r>
              <a:rPr lang="en-DE" dirty="0"/>
              <a:t>Layers 400, 14, 8, and 2</a:t>
            </a:r>
          </a:p>
          <a:p>
            <a:pPr marL="357188" lvl="1" indent="0">
              <a:buNone/>
            </a:pPr>
            <a:r>
              <a:rPr lang="en-US" dirty="0"/>
              <a:t>→ </a:t>
            </a:r>
            <a:r>
              <a:rPr lang="en-GB" dirty="0"/>
              <a:t>weights: 400 * 14 + 14 * 8 + 8 * 2 = 5,728</a:t>
            </a:r>
          </a:p>
          <a:p>
            <a:pPr marL="357188" lvl="1" indent="0">
              <a:buNone/>
            </a:pPr>
            <a:r>
              <a:rPr lang="en-US" dirty="0"/>
              <a:t>→</a:t>
            </a:r>
            <a:r>
              <a:rPr lang="en-DE" dirty="0"/>
              <a:t> </a:t>
            </a:r>
            <a:r>
              <a:rPr lang="en-GB" dirty="0"/>
              <a:t>biases: 14 + 8 + 2 = 24</a:t>
            </a:r>
          </a:p>
          <a:p>
            <a:pPr marL="357188" lvl="1" indent="0">
              <a:buNone/>
            </a:pPr>
            <a:r>
              <a:rPr lang="en-US" dirty="0"/>
              <a:t>→</a:t>
            </a:r>
            <a:r>
              <a:rPr lang="en-GB" dirty="0"/>
              <a:t> trainable parameter: 5,728 + 24 = 5,752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Trainable parameters can raise fast</a:t>
            </a:r>
          </a:p>
          <a:p>
            <a:pPr lvl="1"/>
            <a:r>
              <a:rPr lang="en-GB" dirty="0"/>
              <a:t>Layers 400, 100, 40, 2 =&gt; Parameter: </a:t>
            </a:r>
            <a:r>
              <a:rPr lang="en-DE" dirty="0"/>
              <a:t>44,222</a:t>
            </a:r>
          </a:p>
          <a:p>
            <a:pPr lvl="1"/>
            <a:r>
              <a:rPr lang="en-DE" dirty="0"/>
              <a:t>(one model from the walkthough)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3C64C2-E668-5C40-AD24-2738E64D41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197778-81A3-334D-88F8-AEFD1DB97E7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B43D7-59CB-7A4A-AA72-9078291D27B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05DB9-B5B5-F24C-BAC1-BE9763B0DC73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2</a:t>
            </a:fld>
            <a:endParaRPr lang="de-DE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79217B9-83AD-F649-A79E-AAF23FB0B847}"/>
              </a:ext>
            </a:extLst>
          </p:cNvPr>
          <p:cNvGrpSpPr/>
          <p:nvPr/>
        </p:nvGrpSpPr>
        <p:grpSpPr>
          <a:xfrm>
            <a:off x="6228521" y="602456"/>
            <a:ext cx="86328" cy="1507136"/>
            <a:chOff x="3353787" y="2349401"/>
            <a:chExt cx="216000" cy="3770999"/>
          </a:xfrm>
          <a:solidFill>
            <a:srgbClr val="D9E5FF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26F5088-A8E5-A94A-B032-DCB7162E07A9}"/>
                </a:ext>
              </a:extLst>
            </p:cNvPr>
            <p:cNvSpPr/>
            <p:nvPr/>
          </p:nvSpPr>
          <p:spPr>
            <a:xfrm>
              <a:off x="3353787" y="2349401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5367C87-F85F-2545-8411-D192E0E627F7}"/>
                </a:ext>
              </a:extLst>
            </p:cNvPr>
            <p:cNvSpPr/>
            <p:nvPr/>
          </p:nvSpPr>
          <p:spPr>
            <a:xfrm>
              <a:off x="3353787" y="262286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0407DDA-3E65-694D-9242-C99BEF8D846D}"/>
                </a:ext>
              </a:extLst>
            </p:cNvPr>
            <p:cNvSpPr/>
            <p:nvPr/>
          </p:nvSpPr>
          <p:spPr>
            <a:xfrm>
              <a:off x="3353787" y="289632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12BCE89-838B-924F-BC6A-E848CB80E0FC}"/>
                </a:ext>
              </a:extLst>
            </p:cNvPr>
            <p:cNvSpPr/>
            <p:nvPr/>
          </p:nvSpPr>
          <p:spPr>
            <a:xfrm>
              <a:off x="3353787" y="316978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0837E3C-6875-9C42-842E-7C228FF88600}"/>
                </a:ext>
              </a:extLst>
            </p:cNvPr>
            <p:cNvSpPr/>
            <p:nvPr/>
          </p:nvSpPr>
          <p:spPr>
            <a:xfrm>
              <a:off x="3353787" y="3443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D0BDFDE-DBC2-0645-B2EE-5373AC28BB9A}"/>
                </a:ext>
              </a:extLst>
            </p:cNvPr>
            <p:cNvSpPr/>
            <p:nvPr/>
          </p:nvSpPr>
          <p:spPr>
            <a:xfrm>
              <a:off x="3353787" y="3716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F893907-DF75-F44E-A1A8-F25EE7E3CB55}"/>
                </a:ext>
              </a:extLst>
            </p:cNvPr>
            <p:cNvSpPr/>
            <p:nvPr/>
          </p:nvSpPr>
          <p:spPr>
            <a:xfrm>
              <a:off x="3353787" y="399016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079A7E7-5F83-9D4C-92BD-AA7A37406D94}"/>
                </a:ext>
              </a:extLst>
            </p:cNvPr>
            <p:cNvSpPr/>
            <p:nvPr/>
          </p:nvSpPr>
          <p:spPr>
            <a:xfrm>
              <a:off x="3353787" y="426362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F229D27-71F8-7F49-A5BB-9A09F84E81F2}"/>
                </a:ext>
              </a:extLst>
            </p:cNvPr>
            <p:cNvSpPr/>
            <p:nvPr/>
          </p:nvSpPr>
          <p:spPr>
            <a:xfrm>
              <a:off x="3353787" y="4537089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D244D9E-E425-C14A-A87B-43F44EF15E09}"/>
                </a:ext>
              </a:extLst>
            </p:cNvPr>
            <p:cNvSpPr/>
            <p:nvPr/>
          </p:nvSpPr>
          <p:spPr>
            <a:xfrm>
              <a:off x="3353787" y="4810550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1055E77-5DCB-D14A-9BAC-67582D3A81E7}"/>
                </a:ext>
              </a:extLst>
            </p:cNvPr>
            <p:cNvSpPr/>
            <p:nvPr/>
          </p:nvSpPr>
          <p:spPr>
            <a:xfrm>
              <a:off x="3353787" y="5084011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23F4FAD-5821-A648-89DA-D5A1857C76EF}"/>
                </a:ext>
              </a:extLst>
            </p:cNvPr>
            <p:cNvSpPr/>
            <p:nvPr/>
          </p:nvSpPr>
          <p:spPr>
            <a:xfrm>
              <a:off x="3353787" y="535747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07D1029-F218-5244-96C1-CB9E6561AA65}"/>
                </a:ext>
              </a:extLst>
            </p:cNvPr>
            <p:cNvSpPr/>
            <p:nvPr/>
          </p:nvSpPr>
          <p:spPr>
            <a:xfrm>
              <a:off x="3353787" y="563093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A5E4A68-4FFF-B543-BF58-44BD2C1EEBA6}"/>
                </a:ext>
              </a:extLst>
            </p:cNvPr>
            <p:cNvSpPr/>
            <p:nvPr/>
          </p:nvSpPr>
          <p:spPr>
            <a:xfrm>
              <a:off x="3353787" y="5904400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29ABBDD-15D1-9F49-BB6C-08D390107180}"/>
              </a:ext>
            </a:extLst>
          </p:cNvPr>
          <p:cNvGrpSpPr/>
          <p:nvPr/>
        </p:nvGrpSpPr>
        <p:grpSpPr>
          <a:xfrm>
            <a:off x="7957324" y="1258214"/>
            <a:ext cx="86328" cy="195620"/>
            <a:chOff x="7686675" y="3759245"/>
            <a:chExt cx="216000" cy="489461"/>
          </a:xfrm>
          <a:solidFill>
            <a:srgbClr val="D9E5FF"/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9976961-50B4-7E4E-9B6B-F561F8434039}"/>
                </a:ext>
              </a:extLst>
            </p:cNvPr>
            <p:cNvSpPr/>
            <p:nvPr/>
          </p:nvSpPr>
          <p:spPr>
            <a:xfrm>
              <a:off x="7686675" y="3759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5C1DD59-5370-F442-85FF-6AC3058B793E}"/>
                </a:ext>
              </a:extLst>
            </p:cNvPr>
            <p:cNvSpPr/>
            <p:nvPr/>
          </p:nvSpPr>
          <p:spPr>
            <a:xfrm>
              <a:off x="7686675" y="4032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CBD398C-9096-9944-94A5-347A28739A35}"/>
              </a:ext>
            </a:extLst>
          </p:cNvPr>
          <p:cNvGrpSpPr/>
          <p:nvPr/>
        </p:nvGrpSpPr>
        <p:grpSpPr>
          <a:xfrm>
            <a:off x="7150857" y="930334"/>
            <a:ext cx="86328" cy="851380"/>
            <a:chOff x="5668815" y="3014292"/>
            <a:chExt cx="216000" cy="2130233"/>
          </a:xfrm>
          <a:solidFill>
            <a:srgbClr val="D9E5FF"/>
          </a:solidFill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1362C96-AE19-8F46-AA4D-C05539E27CF2}"/>
                </a:ext>
              </a:extLst>
            </p:cNvPr>
            <p:cNvSpPr/>
            <p:nvPr/>
          </p:nvSpPr>
          <p:spPr>
            <a:xfrm>
              <a:off x="5668815" y="301429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34892AD3-F631-DE46-B3E2-5E74907EBF27}"/>
                </a:ext>
              </a:extLst>
            </p:cNvPr>
            <p:cNvSpPr/>
            <p:nvPr/>
          </p:nvSpPr>
          <p:spPr>
            <a:xfrm>
              <a:off x="5668815" y="328775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3828038-CA53-1043-8014-DA53F43CE5C2}"/>
                </a:ext>
              </a:extLst>
            </p:cNvPr>
            <p:cNvSpPr/>
            <p:nvPr/>
          </p:nvSpPr>
          <p:spPr>
            <a:xfrm>
              <a:off x="5668815" y="356121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FBDBBD-5E73-1A4D-8817-38988A171DCC}"/>
                </a:ext>
              </a:extLst>
            </p:cNvPr>
            <p:cNvSpPr/>
            <p:nvPr/>
          </p:nvSpPr>
          <p:spPr>
            <a:xfrm>
              <a:off x="5668815" y="383467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9AFFC70-AF1E-1945-A49C-DF56A027AED9}"/>
                </a:ext>
              </a:extLst>
            </p:cNvPr>
            <p:cNvSpPr/>
            <p:nvPr/>
          </p:nvSpPr>
          <p:spPr>
            <a:xfrm>
              <a:off x="5668815" y="410813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74507CE-E934-FE4E-A6A9-E9786BEF186F}"/>
                </a:ext>
              </a:extLst>
            </p:cNvPr>
            <p:cNvSpPr/>
            <p:nvPr/>
          </p:nvSpPr>
          <p:spPr>
            <a:xfrm>
              <a:off x="5668815" y="438159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C502E50-47CC-B249-A238-374A5A5CB9F0}"/>
                </a:ext>
              </a:extLst>
            </p:cNvPr>
            <p:cNvSpPr/>
            <p:nvPr/>
          </p:nvSpPr>
          <p:spPr>
            <a:xfrm>
              <a:off x="5668815" y="465505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4B34EE9-8485-184E-8315-F0F756D1EFBC}"/>
                </a:ext>
              </a:extLst>
            </p:cNvPr>
            <p:cNvSpPr/>
            <p:nvPr/>
          </p:nvSpPr>
          <p:spPr>
            <a:xfrm>
              <a:off x="5668815" y="492852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EFE6BD7-2291-C642-AE0C-1ADF25001F4A}"/>
              </a:ext>
            </a:extLst>
          </p:cNvPr>
          <p:cNvGrpSpPr/>
          <p:nvPr/>
        </p:nvGrpSpPr>
        <p:grpSpPr>
          <a:xfrm>
            <a:off x="5408850" y="602456"/>
            <a:ext cx="86328" cy="1507136"/>
            <a:chOff x="1310148" y="2066223"/>
            <a:chExt cx="216000" cy="3770999"/>
          </a:xfrm>
          <a:solidFill>
            <a:srgbClr val="D9E5FF"/>
          </a:solidFill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8E2FB93-109D-E34A-8F5C-4F73BAD1AC11}"/>
                </a:ext>
              </a:extLst>
            </p:cNvPr>
            <p:cNvSpPr/>
            <p:nvPr/>
          </p:nvSpPr>
          <p:spPr>
            <a:xfrm>
              <a:off x="1310148" y="206622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B57D1A2-083D-0142-BBC9-270235600C92}"/>
                </a:ext>
              </a:extLst>
            </p:cNvPr>
            <p:cNvSpPr/>
            <p:nvPr/>
          </p:nvSpPr>
          <p:spPr>
            <a:xfrm>
              <a:off x="1310148" y="233968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81DD565E-F7D1-824A-A6CB-AB6C0F4C24CB}"/>
                </a:ext>
              </a:extLst>
            </p:cNvPr>
            <p:cNvSpPr/>
            <p:nvPr/>
          </p:nvSpPr>
          <p:spPr>
            <a:xfrm>
              <a:off x="1310148" y="26131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94A39E5-9CBC-3549-903B-EA692F615654}"/>
                </a:ext>
              </a:extLst>
            </p:cNvPr>
            <p:cNvSpPr/>
            <p:nvPr/>
          </p:nvSpPr>
          <p:spPr>
            <a:xfrm>
              <a:off x="1310148" y="28866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2B00FD9-DA4B-504A-A1EF-1411B23AA749}"/>
                </a:ext>
              </a:extLst>
            </p:cNvPr>
            <p:cNvSpPr/>
            <p:nvPr/>
          </p:nvSpPr>
          <p:spPr>
            <a:xfrm>
              <a:off x="1310148" y="316006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D028A30-E27E-A34F-A4A6-A98BC2572F71}"/>
                </a:ext>
              </a:extLst>
            </p:cNvPr>
            <p:cNvSpPr/>
            <p:nvPr/>
          </p:nvSpPr>
          <p:spPr>
            <a:xfrm>
              <a:off x="1310148" y="452737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8777E3-E91C-344B-AFC9-38656D62787D}"/>
                </a:ext>
              </a:extLst>
            </p:cNvPr>
            <p:cNvSpPr/>
            <p:nvPr/>
          </p:nvSpPr>
          <p:spPr>
            <a:xfrm>
              <a:off x="1310148" y="480083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FFCB939-6D1C-E844-8A17-D7E90AB83639}"/>
                </a:ext>
              </a:extLst>
            </p:cNvPr>
            <p:cNvSpPr/>
            <p:nvPr/>
          </p:nvSpPr>
          <p:spPr>
            <a:xfrm>
              <a:off x="1310148" y="507429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FB1373-672F-1F4F-AEEF-CF84F695A932}"/>
                </a:ext>
              </a:extLst>
            </p:cNvPr>
            <p:cNvSpPr/>
            <p:nvPr/>
          </p:nvSpPr>
          <p:spPr>
            <a:xfrm>
              <a:off x="1310148" y="534775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AE02ACA-4205-4842-9850-F215F1DFF277}"/>
                </a:ext>
              </a:extLst>
            </p:cNvPr>
            <p:cNvSpPr/>
            <p:nvPr/>
          </p:nvSpPr>
          <p:spPr>
            <a:xfrm>
              <a:off x="1310148" y="562122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C95CF5E-F3D3-1D4E-806E-E1EDB0FBECEE}"/>
                  </a:ext>
                </a:extLst>
              </p:cNvPr>
              <p:cNvSpPr txBox="1"/>
              <p:nvPr/>
            </p:nvSpPr>
            <p:spPr>
              <a:xfrm>
                <a:off x="5426614" y="1300671"/>
                <a:ext cx="54456" cy="1107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DE" i="1" smtClean="0"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C95CF5E-F3D3-1D4E-806E-E1EDB0FBE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614" y="1300671"/>
                <a:ext cx="54456" cy="110707"/>
              </a:xfrm>
              <a:prstGeom prst="rect">
                <a:avLst/>
              </a:prstGeom>
              <a:blipFill>
                <a:blip r:embed="rId2"/>
                <a:stretch>
                  <a:fillRect l="-120000" r="-140000" b="-150000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 46">
            <a:extLst>
              <a:ext uri="{FF2B5EF4-FFF2-40B4-BE49-F238E27FC236}">
                <a16:creationId xmlns:a16="http://schemas.microsoft.com/office/drawing/2014/main" id="{4C6A4FED-51DE-C440-901F-94B1C1625CCA}"/>
              </a:ext>
            </a:extLst>
          </p:cNvPr>
          <p:cNvSpPr/>
          <p:nvPr/>
        </p:nvSpPr>
        <p:spPr>
          <a:xfrm>
            <a:off x="5993253" y="2141171"/>
            <a:ext cx="649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14</a:t>
            </a:r>
            <a:endParaRPr lang="en-DE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FE4B2DE-FC09-E34D-B78F-D2606F96D764}"/>
              </a:ext>
            </a:extLst>
          </p:cNvPr>
          <p:cNvSpPr/>
          <p:nvPr/>
        </p:nvSpPr>
        <p:spPr>
          <a:xfrm>
            <a:off x="7048192" y="1826417"/>
            <a:ext cx="649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8</a:t>
            </a:r>
            <a:endParaRPr lang="en-DE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A6F73A6-7C89-F54F-BCA3-56DDB2ADC46F}"/>
              </a:ext>
            </a:extLst>
          </p:cNvPr>
          <p:cNvSpPr/>
          <p:nvPr/>
        </p:nvSpPr>
        <p:spPr>
          <a:xfrm>
            <a:off x="7862815" y="1493913"/>
            <a:ext cx="3920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2</a:t>
            </a:r>
            <a:endParaRPr lang="en-DE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A2BC00F-AC64-214F-BAD8-2237F45B087E}"/>
              </a:ext>
            </a:extLst>
          </p:cNvPr>
          <p:cNvSpPr/>
          <p:nvPr/>
        </p:nvSpPr>
        <p:spPr>
          <a:xfrm>
            <a:off x="5116429" y="2151938"/>
            <a:ext cx="6495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400</a:t>
            </a:r>
            <a:endParaRPr lang="en-DE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7C252AD-FC35-174D-99B8-5F8EAA2F3479}"/>
              </a:ext>
            </a:extLst>
          </p:cNvPr>
          <p:cNvCxnSpPr>
            <a:stCxn id="36" idx="6"/>
            <a:endCxn id="9" idx="2"/>
          </p:cNvCxnSpPr>
          <p:nvPr/>
        </p:nvCxnSpPr>
        <p:spPr>
          <a:xfrm>
            <a:off x="5495177" y="645620"/>
            <a:ext cx="7333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81E383A-34CA-4B46-8A0C-8B03A1877700}"/>
              </a:ext>
            </a:extLst>
          </p:cNvPr>
          <p:cNvCxnSpPr>
            <a:cxnSpLocks/>
            <a:stCxn id="36" idx="6"/>
            <a:endCxn id="10" idx="2"/>
          </p:cNvCxnSpPr>
          <p:nvPr/>
        </p:nvCxnSpPr>
        <p:spPr>
          <a:xfrm>
            <a:off x="5495177" y="645620"/>
            <a:ext cx="733344" cy="10929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E82C103-4326-2946-9D2B-E2732BEFF015}"/>
              </a:ext>
            </a:extLst>
          </p:cNvPr>
          <p:cNvCxnSpPr>
            <a:cxnSpLocks/>
            <a:stCxn id="36" idx="6"/>
            <a:endCxn id="11" idx="2"/>
          </p:cNvCxnSpPr>
          <p:nvPr/>
        </p:nvCxnSpPr>
        <p:spPr>
          <a:xfrm>
            <a:off x="5495177" y="645620"/>
            <a:ext cx="733344" cy="2185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2B3D498-75FD-1C48-9759-ECD185C87FDE}"/>
              </a:ext>
            </a:extLst>
          </p:cNvPr>
          <p:cNvCxnSpPr>
            <a:cxnSpLocks/>
            <a:stCxn id="36" idx="6"/>
            <a:endCxn id="12" idx="2"/>
          </p:cNvCxnSpPr>
          <p:nvPr/>
        </p:nvCxnSpPr>
        <p:spPr>
          <a:xfrm>
            <a:off x="5495177" y="645620"/>
            <a:ext cx="733344" cy="32787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654A909-2AE8-174D-A926-4A8CE1CADD3A}"/>
              </a:ext>
            </a:extLst>
          </p:cNvPr>
          <p:cNvCxnSpPr>
            <a:cxnSpLocks/>
            <a:stCxn id="36" idx="6"/>
            <a:endCxn id="13" idx="2"/>
          </p:cNvCxnSpPr>
          <p:nvPr/>
        </p:nvCxnSpPr>
        <p:spPr>
          <a:xfrm>
            <a:off x="5495177" y="645620"/>
            <a:ext cx="733344" cy="43717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090F9D1-6947-F041-85B0-EDDE76D3055D}"/>
              </a:ext>
            </a:extLst>
          </p:cNvPr>
          <p:cNvCxnSpPr>
            <a:cxnSpLocks/>
            <a:stCxn id="36" idx="6"/>
            <a:endCxn id="14" idx="2"/>
          </p:cNvCxnSpPr>
          <p:nvPr/>
        </p:nvCxnSpPr>
        <p:spPr>
          <a:xfrm>
            <a:off x="5495177" y="645620"/>
            <a:ext cx="733344" cy="546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49B8F7A-C9A3-864F-A369-66F14E466114}"/>
              </a:ext>
            </a:extLst>
          </p:cNvPr>
          <p:cNvCxnSpPr>
            <a:cxnSpLocks/>
            <a:stCxn id="36" idx="6"/>
            <a:endCxn id="15" idx="2"/>
          </p:cNvCxnSpPr>
          <p:nvPr/>
        </p:nvCxnSpPr>
        <p:spPr>
          <a:xfrm>
            <a:off x="5495177" y="645620"/>
            <a:ext cx="733344" cy="65575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B9BF507-5AC7-7A43-9920-FEFE31000D85}"/>
              </a:ext>
            </a:extLst>
          </p:cNvPr>
          <p:cNvCxnSpPr>
            <a:cxnSpLocks/>
            <a:stCxn id="36" idx="6"/>
            <a:endCxn id="17" idx="2"/>
          </p:cNvCxnSpPr>
          <p:nvPr/>
        </p:nvCxnSpPr>
        <p:spPr>
          <a:xfrm>
            <a:off x="5495177" y="645620"/>
            <a:ext cx="733344" cy="87434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82E186D-A4C0-1748-85A2-8DCAAACCAB2B}"/>
              </a:ext>
            </a:extLst>
          </p:cNvPr>
          <p:cNvCxnSpPr>
            <a:cxnSpLocks/>
            <a:stCxn id="36" idx="6"/>
            <a:endCxn id="16" idx="2"/>
          </p:cNvCxnSpPr>
          <p:nvPr/>
        </p:nvCxnSpPr>
        <p:spPr>
          <a:xfrm>
            <a:off x="5495177" y="645620"/>
            <a:ext cx="733344" cy="76504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88B0736-4A0D-9B45-956A-B473F2D71ECC}"/>
              </a:ext>
            </a:extLst>
          </p:cNvPr>
          <p:cNvCxnSpPr>
            <a:cxnSpLocks/>
            <a:stCxn id="36" idx="6"/>
            <a:endCxn id="18" idx="2"/>
          </p:cNvCxnSpPr>
          <p:nvPr/>
        </p:nvCxnSpPr>
        <p:spPr>
          <a:xfrm>
            <a:off x="5495177" y="645620"/>
            <a:ext cx="733344" cy="98363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9471AED-FE83-6043-9322-D8F24BE06A39}"/>
              </a:ext>
            </a:extLst>
          </p:cNvPr>
          <p:cNvCxnSpPr>
            <a:cxnSpLocks/>
            <a:stCxn id="36" idx="6"/>
            <a:endCxn id="19" idx="2"/>
          </p:cNvCxnSpPr>
          <p:nvPr/>
        </p:nvCxnSpPr>
        <p:spPr>
          <a:xfrm>
            <a:off x="5495177" y="645620"/>
            <a:ext cx="733344" cy="109292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903EF0F-E9E8-AA45-95C2-508E251C0CE6}"/>
              </a:ext>
            </a:extLst>
          </p:cNvPr>
          <p:cNvCxnSpPr>
            <a:cxnSpLocks/>
            <a:stCxn id="36" idx="6"/>
            <a:endCxn id="20" idx="2"/>
          </p:cNvCxnSpPr>
          <p:nvPr/>
        </p:nvCxnSpPr>
        <p:spPr>
          <a:xfrm>
            <a:off x="5495177" y="645620"/>
            <a:ext cx="733344" cy="120222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5D5857D-BE0D-C04D-B36E-1D2ECFF42644}"/>
              </a:ext>
            </a:extLst>
          </p:cNvPr>
          <p:cNvCxnSpPr>
            <a:cxnSpLocks/>
            <a:stCxn id="36" idx="6"/>
            <a:endCxn id="21" idx="2"/>
          </p:cNvCxnSpPr>
          <p:nvPr/>
        </p:nvCxnSpPr>
        <p:spPr>
          <a:xfrm>
            <a:off x="5495177" y="645620"/>
            <a:ext cx="733344" cy="131151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6457CBA-4A46-3D4C-99D9-1F28032D4175}"/>
              </a:ext>
            </a:extLst>
          </p:cNvPr>
          <p:cNvCxnSpPr>
            <a:cxnSpLocks/>
            <a:stCxn id="36" idx="6"/>
            <a:endCxn id="22" idx="2"/>
          </p:cNvCxnSpPr>
          <p:nvPr/>
        </p:nvCxnSpPr>
        <p:spPr>
          <a:xfrm>
            <a:off x="5495177" y="645620"/>
            <a:ext cx="733344" cy="142080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DF0CFB0-8B43-E64D-BF1F-4D21D11720BC}"/>
              </a:ext>
            </a:extLst>
          </p:cNvPr>
          <p:cNvCxnSpPr>
            <a:cxnSpLocks/>
            <a:stCxn id="45" idx="6"/>
            <a:endCxn id="22" idx="2"/>
          </p:cNvCxnSpPr>
          <p:nvPr/>
        </p:nvCxnSpPr>
        <p:spPr>
          <a:xfrm>
            <a:off x="5495177" y="2066428"/>
            <a:ext cx="7333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62ED7C2-DAC4-B749-8335-74C80AF11F91}"/>
              </a:ext>
            </a:extLst>
          </p:cNvPr>
          <p:cNvCxnSpPr>
            <a:cxnSpLocks/>
            <a:stCxn id="45" idx="6"/>
            <a:endCxn id="21" idx="2"/>
          </p:cNvCxnSpPr>
          <p:nvPr/>
        </p:nvCxnSpPr>
        <p:spPr>
          <a:xfrm flipV="1">
            <a:off x="5495177" y="1957133"/>
            <a:ext cx="733344" cy="10929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3D6282E-3774-4D47-B36F-A2BB46620C32}"/>
              </a:ext>
            </a:extLst>
          </p:cNvPr>
          <p:cNvCxnSpPr>
            <a:cxnSpLocks/>
            <a:stCxn id="45" idx="6"/>
            <a:endCxn id="20" idx="2"/>
          </p:cNvCxnSpPr>
          <p:nvPr/>
        </p:nvCxnSpPr>
        <p:spPr>
          <a:xfrm flipV="1">
            <a:off x="5495177" y="1847840"/>
            <a:ext cx="733344" cy="218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3074A45-7322-2A40-85FC-33903C6C79C5}"/>
              </a:ext>
            </a:extLst>
          </p:cNvPr>
          <p:cNvCxnSpPr>
            <a:cxnSpLocks/>
            <a:stCxn id="45" idx="6"/>
            <a:endCxn id="19" idx="2"/>
          </p:cNvCxnSpPr>
          <p:nvPr/>
        </p:nvCxnSpPr>
        <p:spPr>
          <a:xfrm flipV="1">
            <a:off x="5495177" y="1738548"/>
            <a:ext cx="733344" cy="32788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9CEBD89-B380-8F44-A305-C51EB982815E}"/>
              </a:ext>
            </a:extLst>
          </p:cNvPr>
          <p:cNvCxnSpPr>
            <a:cxnSpLocks/>
            <a:stCxn id="45" idx="6"/>
            <a:endCxn id="18" idx="2"/>
          </p:cNvCxnSpPr>
          <p:nvPr/>
        </p:nvCxnSpPr>
        <p:spPr>
          <a:xfrm flipV="1">
            <a:off x="5495177" y="1629255"/>
            <a:ext cx="733344" cy="43717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167E922-571D-9C4F-B01B-EA717F724FEB}"/>
              </a:ext>
            </a:extLst>
          </p:cNvPr>
          <p:cNvCxnSpPr>
            <a:cxnSpLocks/>
            <a:stCxn id="45" idx="6"/>
            <a:endCxn id="17" idx="2"/>
          </p:cNvCxnSpPr>
          <p:nvPr/>
        </p:nvCxnSpPr>
        <p:spPr>
          <a:xfrm flipV="1">
            <a:off x="5495177" y="1519962"/>
            <a:ext cx="733344" cy="54646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E32E5CA-E595-7D49-9861-65FE464BF3A7}"/>
              </a:ext>
            </a:extLst>
          </p:cNvPr>
          <p:cNvCxnSpPr>
            <a:cxnSpLocks/>
            <a:stCxn id="22" idx="6"/>
            <a:endCxn id="34" idx="2"/>
          </p:cNvCxnSpPr>
          <p:nvPr/>
        </p:nvCxnSpPr>
        <p:spPr>
          <a:xfrm flipV="1">
            <a:off x="6314849" y="1738550"/>
            <a:ext cx="836008" cy="32787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19BF71B-3C73-0D44-B997-FD512DD71AA8}"/>
              </a:ext>
            </a:extLst>
          </p:cNvPr>
          <p:cNvCxnSpPr>
            <a:cxnSpLocks/>
            <a:stCxn id="22" idx="6"/>
            <a:endCxn id="33" idx="2"/>
          </p:cNvCxnSpPr>
          <p:nvPr/>
        </p:nvCxnSpPr>
        <p:spPr>
          <a:xfrm flipV="1">
            <a:off x="6314849" y="1629255"/>
            <a:ext cx="836008" cy="43717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3E38069-D347-EC46-BFD7-C6FCA3232F30}"/>
              </a:ext>
            </a:extLst>
          </p:cNvPr>
          <p:cNvCxnSpPr>
            <a:cxnSpLocks/>
            <a:stCxn id="22" idx="6"/>
            <a:endCxn id="32" idx="2"/>
          </p:cNvCxnSpPr>
          <p:nvPr/>
        </p:nvCxnSpPr>
        <p:spPr>
          <a:xfrm flipV="1">
            <a:off x="6314849" y="1519962"/>
            <a:ext cx="836008" cy="54646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B99E2E5-3703-1144-97B8-D2426783B918}"/>
              </a:ext>
            </a:extLst>
          </p:cNvPr>
          <p:cNvCxnSpPr>
            <a:cxnSpLocks/>
            <a:stCxn id="22" idx="6"/>
            <a:endCxn id="31" idx="2"/>
          </p:cNvCxnSpPr>
          <p:nvPr/>
        </p:nvCxnSpPr>
        <p:spPr>
          <a:xfrm flipV="1">
            <a:off x="6314849" y="1410669"/>
            <a:ext cx="836008" cy="65575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92182AE-2C2E-EF48-9C92-E95EBD6B6209}"/>
              </a:ext>
            </a:extLst>
          </p:cNvPr>
          <p:cNvCxnSpPr>
            <a:cxnSpLocks/>
            <a:stCxn id="22" idx="6"/>
            <a:endCxn id="30" idx="2"/>
          </p:cNvCxnSpPr>
          <p:nvPr/>
        </p:nvCxnSpPr>
        <p:spPr>
          <a:xfrm flipV="1">
            <a:off x="6314849" y="1301377"/>
            <a:ext cx="836008" cy="76505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78C6C02-761B-2845-819D-A36AEEB65CFB}"/>
              </a:ext>
            </a:extLst>
          </p:cNvPr>
          <p:cNvCxnSpPr>
            <a:cxnSpLocks/>
            <a:stCxn id="22" idx="6"/>
            <a:endCxn id="29" idx="2"/>
          </p:cNvCxnSpPr>
          <p:nvPr/>
        </p:nvCxnSpPr>
        <p:spPr>
          <a:xfrm flipV="1">
            <a:off x="6314849" y="1192084"/>
            <a:ext cx="836008" cy="87434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948491E-2E40-BF46-BB59-672DCC0C798C}"/>
              </a:ext>
            </a:extLst>
          </p:cNvPr>
          <p:cNvCxnSpPr>
            <a:cxnSpLocks/>
            <a:stCxn id="22" idx="6"/>
            <a:endCxn id="28" idx="2"/>
          </p:cNvCxnSpPr>
          <p:nvPr/>
        </p:nvCxnSpPr>
        <p:spPr>
          <a:xfrm flipV="1">
            <a:off x="6314849" y="1082791"/>
            <a:ext cx="836008" cy="98363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F925753-7F1A-CF47-BA83-2F193C21D5D4}"/>
              </a:ext>
            </a:extLst>
          </p:cNvPr>
          <p:cNvCxnSpPr>
            <a:cxnSpLocks/>
            <a:stCxn id="22" idx="6"/>
            <a:endCxn id="27" idx="2"/>
          </p:cNvCxnSpPr>
          <p:nvPr/>
        </p:nvCxnSpPr>
        <p:spPr>
          <a:xfrm flipV="1">
            <a:off x="6314849" y="973498"/>
            <a:ext cx="836008" cy="109293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58532D1-5B52-E142-BCC6-1EB3F7D7F4AC}"/>
              </a:ext>
            </a:extLst>
          </p:cNvPr>
          <p:cNvCxnSpPr>
            <a:cxnSpLocks/>
            <a:stCxn id="21" idx="6"/>
            <a:endCxn id="27" idx="2"/>
          </p:cNvCxnSpPr>
          <p:nvPr/>
        </p:nvCxnSpPr>
        <p:spPr>
          <a:xfrm flipV="1">
            <a:off x="6314849" y="973498"/>
            <a:ext cx="836008" cy="98363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FE8ADD9-5380-C84F-BA5A-EB7042D9F0BC}"/>
              </a:ext>
            </a:extLst>
          </p:cNvPr>
          <p:cNvCxnSpPr>
            <a:cxnSpLocks/>
            <a:stCxn id="21" idx="6"/>
            <a:endCxn id="28" idx="2"/>
          </p:cNvCxnSpPr>
          <p:nvPr/>
        </p:nvCxnSpPr>
        <p:spPr>
          <a:xfrm flipV="1">
            <a:off x="6314849" y="1082791"/>
            <a:ext cx="836008" cy="87434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518E0C4-E6A1-8744-827F-534007367A43}"/>
              </a:ext>
            </a:extLst>
          </p:cNvPr>
          <p:cNvCxnSpPr>
            <a:cxnSpLocks/>
            <a:stCxn id="21" idx="6"/>
            <a:endCxn id="29" idx="2"/>
          </p:cNvCxnSpPr>
          <p:nvPr/>
        </p:nvCxnSpPr>
        <p:spPr>
          <a:xfrm flipV="1">
            <a:off x="6314849" y="1192084"/>
            <a:ext cx="836008" cy="76504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2E9BE1E-43AE-D948-8616-30EB984AB2AD}"/>
              </a:ext>
            </a:extLst>
          </p:cNvPr>
          <p:cNvCxnSpPr>
            <a:cxnSpLocks/>
            <a:stCxn id="9" idx="6"/>
            <a:endCxn id="27" idx="2"/>
          </p:cNvCxnSpPr>
          <p:nvPr/>
        </p:nvCxnSpPr>
        <p:spPr>
          <a:xfrm>
            <a:off x="6314849" y="645620"/>
            <a:ext cx="836008" cy="32787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A2D04E2-F613-2943-8544-93546221D13E}"/>
              </a:ext>
            </a:extLst>
          </p:cNvPr>
          <p:cNvCxnSpPr>
            <a:cxnSpLocks/>
            <a:stCxn id="9" idx="6"/>
            <a:endCxn id="28" idx="2"/>
          </p:cNvCxnSpPr>
          <p:nvPr/>
        </p:nvCxnSpPr>
        <p:spPr>
          <a:xfrm>
            <a:off x="6314849" y="645620"/>
            <a:ext cx="836008" cy="43717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B5652740-A717-A544-94AB-B5FD9F2C7CC4}"/>
              </a:ext>
            </a:extLst>
          </p:cNvPr>
          <p:cNvCxnSpPr>
            <a:cxnSpLocks/>
            <a:stCxn id="9" idx="6"/>
            <a:endCxn id="29" idx="2"/>
          </p:cNvCxnSpPr>
          <p:nvPr/>
        </p:nvCxnSpPr>
        <p:spPr>
          <a:xfrm>
            <a:off x="6314849" y="645620"/>
            <a:ext cx="836008" cy="546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CB92CF13-85EB-2D4A-9040-E043BDD9FF26}"/>
              </a:ext>
            </a:extLst>
          </p:cNvPr>
          <p:cNvCxnSpPr>
            <a:cxnSpLocks/>
            <a:stCxn id="27" idx="6"/>
            <a:endCxn id="24" idx="2"/>
          </p:cNvCxnSpPr>
          <p:nvPr/>
        </p:nvCxnSpPr>
        <p:spPr>
          <a:xfrm>
            <a:off x="7237184" y="973498"/>
            <a:ext cx="720140" cy="32788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B54F4C7-A788-EF49-BD4D-B0F382B17005}"/>
              </a:ext>
            </a:extLst>
          </p:cNvPr>
          <p:cNvCxnSpPr>
            <a:cxnSpLocks/>
            <a:stCxn id="28" idx="6"/>
            <a:endCxn id="24" idx="2"/>
          </p:cNvCxnSpPr>
          <p:nvPr/>
        </p:nvCxnSpPr>
        <p:spPr>
          <a:xfrm>
            <a:off x="7237184" y="1082791"/>
            <a:ext cx="720140" cy="218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63EC7B91-2F66-874D-AE66-C60CF99994B0}"/>
              </a:ext>
            </a:extLst>
          </p:cNvPr>
          <p:cNvCxnSpPr>
            <a:cxnSpLocks/>
            <a:stCxn id="29" idx="6"/>
            <a:endCxn id="24" idx="2"/>
          </p:cNvCxnSpPr>
          <p:nvPr/>
        </p:nvCxnSpPr>
        <p:spPr>
          <a:xfrm>
            <a:off x="7237184" y="1192084"/>
            <a:ext cx="720140" cy="10929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E5F1C2B-6656-A14F-ADE7-3A630BFC760B}"/>
              </a:ext>
            </a:extLst>
          </p:cNvPr>
          <p:cNvCxnSpPr>
            <a:cxnSpLocks/>
            <a:stCxn id="30" idx="6"/>
            <a:endCxn id="24" idx="2"/>
          </p:cNvCxnSpPr>
          <p:nvPr/>
        </p:nvCxnSpPr>
        <p:spPr>
          <a:xfrm>
            <a:off x="7237184" y="1301377"/>
            <a:ext cx="720140" cy="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8C7FDEE6-2D2D-F940-9B4B-AB6636122567}"/>
              </a:ext>
            </a:extLst>
          </p:cNvPr>
          <p:cNvCxnSpPr>
            <a:cxnSpLocks/>
            <a:stCxn id="31" idx="6"/>
            <a:endCxn id="24" idx="2"/>
          </p:cNvCxnSpPr>
          <p:nvPr/>
        </p:nvCxnSpPr>
        <p:spPr>
          <a:xfrm flipV="1">
            <a:off x="7237184" y="1301378"/>
            <a:ext cx="720140" cy="10929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C17AB4B-628D-8544-912B-A11884165CFD}"/>
              </a:ext>
            </a:extLst>
          </p:cNvPr>
          <p:cNvCxnSpPr>
            <a:cxnSpLocks/>
            <a:stCxn id="32" idx="6"/>
            <a:endCxn id="24" idx="2"/>
          </p:cNvCxnSpPr>
          <p:nvPr/>
        </p:nvCxnSpPr>
        <p:spPr>
          <a:xfrm flipV="1">
            <a:off x="7237184" y="1301378"/>
            <a:ext cx="720140" cy="2185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74C9635-7C0F-7147-AF1C-BE6FCE3FFAD2}"/>
              </a:ext>
            </a:extLst>
          </p:cNvPr>
          <p:cNvCxnSpPr>
            <a:cxnSpLocks/>
            <a:stCxn id="33" idx="6"/>
            <a:endCxn id="24" idx="2"/>
          </p:cNvCxnSpPr>
          <p:nvPr/>
        </p:nvCxnSpPr>
        <p:spPr>
          <a:xfrm flipV="1">
            <a:off x="7237184" y="1301378"/>
            <a:ext cx="720140" cy="32787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37CE176-2034-E24A-8FDA-F4B501717B27}"/>
              </a:ext>
            </a:extLst>
          </p:cNvPr>
          <p:cNvCxnSpPr>
            <a:cxnSpLocks/>
            <a:stCxn id="34" idx="6"/>
            <a:endCxn id="24" idx="2"/>
          </p:cNvCxnSpPr>
          <p:nvPr/>
        </p:nvCxnSpPr>
        <p:spPr>
          <a:xfrm flipV="1">
            <a:off x="7237184" y="1301378"/>
            <a:ext cx="720140" cy="43717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7992FD8-8EF8-AB4F-AD13-F4467A7D4BD2}"/>
              </a:ext>
            </a:extLst>
          </p:cNvPr>
          <p:cNvCxnSpPr>
            <a:cxnSpLocks/>
            <a:stCxn id="34" idx="6"/>
            <a:endCxn id="25" idx="2"/>
          </p:cNvCxnSpPr>
          <p:nvPr/>
        </p:nvCxnSpPr>
        <p:spPr>
          <a:xfrm flipV="1">
            <a:off x="7237184" y="1410670"/>
            <a:ext cx="720140" cy="32788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E7F9508-F1C4-824A-ABD9-7E7430AA6B44}"/>
              </a:ext>
            </a:extLst>
          </p:cNvPr>
          <p:cNvCxnSpPr>
            <a:cxnSpLocks/>
            <a:stCxn id="33" idx="6"/>
            <a:endCxn id="25" idx="2"/>
          </p:cNvCxnSpPr>
          <p:nvPr/>
        </p:nvCxnSpPr>
        <p:spPr>
          <a:xfrm flipV="1">
            <a:off x="7237184" y="1410670"/>
            <a:ext cx="720140" cy="2185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80D1629-8CAE-3B4A-8227-3147830AA056}"/>
              </a:ext>
            </a:extLst>
          </p:cNvPr>
          <p:cNvCxnSpPr>
            <a:cxnSpLocks/>
            <a:stCxn id="32" idx="6"/>
            <a:endCxn id="25" idx="2"/>
          </p:cNvCxnSpPr>
          <p:nvPr/>
        </p:nvCxnSpPr>
        <p:spPr>
          <a:xfrm flipV="1">
            <a:off x="7237184" y="1410670"/>
            <a:ext cx="720140" cy="10929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0BC72CB-C387-7F4C-AF49-104A8EBACCB2}"/>
              </a:ext>
            </a:extLst>
          </p:cNvPr>
          <p:cNvCxnSpPr>
            <a:cxnSpLocks/>
            <a:stCxn id="31" idx="6"/>
            <a:endCxn id="25" idx="2"/>
          </p:cNvCxnSpPr>
          <p:nvPr/>
        </p:nvCxnSpPr>
        <p:spPr>
          <a:xfrm>
            <a:off x="7237184" y="1410669"/>
            <a:ext cx="720140" cy="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150C7FC1-1F0D-D645-B2F2-387269E939A1}"/>
              </a:ext>
            </a:extLst>
          </p:cNvPr>
          <p:cNvCxnSpPr>
            <a:cxnSpLocks/>
            <a:stCxn id="30" idx="6"/>
            <a:endCxn id="25" idx="2"/>
          </p:cNvCxnSpPr>
          <p:nvPr/>
        </p:nvCxnSpPr>
        <p:spPr>
          <a:xfrm>
            <a:off x="7237184" y="1301377"/>
            <a:ext cx="720140" cy="10929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ABAA2AA-14F9-7146-84F1-A27AD9C876C0}"/>
              </a:ext>
            </a:extLst>
          </p:cNvPr>
          <p:cNvCxnSpPr>
            <a:cxnSpLocks/>
            <a:stCxn id="29" idx="6"/>
            <a:endCxn id="25" idx="2"/>
          </p:cNvCxnSpPr>
          <p:nvPr/>
        </p:nvCxnSpPr>
        <p:spPr>
          <a:xfrm>
            <a:off x="7237184" y="1192084"/>
            <a:ext cx="720140" cy="218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14954A7-670E-0642-8E28-A425BC865E68}"/>
              </a:ext>
            </a:extLst>
          </p:cNvPr>
          <p:cNvCxnSpPr>
            <a:cxnSpLocks/>
            <a:stCxn id="28" idx="6"/>
            <a:endCxn id="25" idx="2"/>
          </p:cNvCxnSpPr>
          <p:nvPr/>
        </p:nvCxnSpPr>
        <p:spPr>
          <a:xfrm>
            <a:off x="7237184" y="1082791"/>
            <a:ext cx="720140" cy="32788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F56A0DF-8D4E-A540-90C2-698F2C6D58ED}"/>
              </a:ext>
            </a:extLst>
          </p:cNvPr>
          <p:cNvCxnSpPr>
            <a:cxnSpLocks/>
            <a:stCxn id="27" idx="6"/>
            <a:endCxn id="25" idx="2"/>
          </p:cNvCxnSpPr>
          <p:nvPr/>
        </p:nvCxnSpPr>
        <p:spPr>
          <a:xfrm>
            <a:off x="7237184" y="973498"/>
            <a:ext cx="720140" cy="43717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378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F9B02-470D-2341-ACA1-3BEB6B31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Combining Perceptions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D07A7-5C27-8747-9D06-55DBFD8D2E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Why is it all about fast matrix multiplication?</a:t>
            </a:r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86FCE9-9817-A742-9FD3-4A949039B3D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4AE52-A9E5-5040-92AC-67488974910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8B015-262C-0043-9DFA-22ED909BB9C5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807D5B3-0AF6-8447-9A6E-85AA5DE14884}"/>
              </a:ext>
            </a:extLst>
          </p:cNvPr>
          <p:cNvGrpSpPr/>
          <p:nvPr/>
        </p:nvGrpSpPr>
        <p:grpSpPr>
          <a:xfrm>
            <a:off x="3025953" y="2639662"/>
            <a:ext cx="216000" cy="489461"/>
            <a:chOff x="7686675" y="3759245"/>
            <a:chExt cx="216000" cy="489461"/>
          </a:xfrm>
          <a:solidFill>
            <a:srgbClr val="D9E5FF"/>
          </a:solidFill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3B4EBB3-ADF2-9C4B-893C-7FF9B70D4438}"/>
                </a:ext>
              </a:extLst>
            </p:cNvPr>
            <p:cNvSpPr/>
            <p:nvPr/>
          </p:nvSpPr>
          <p:spPr>
            <a:xfrm>
              <a:off x="7686675" y="3759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2E69E39-D455-8548-AFF3-9A1977D9695F}"/>
                </a:ext>
              </a:extLst>
            </p:cNvPr>
            <p:cNvSpPr/>
            <p:nvPr/>
          </p:nvSpPr>
          <p:spPr>
            <a:xfrm>
              <a:off x="7686675" y="4032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42956B-8193-8346-994F-B8BB10A88EC7}"/>
              </a:ext>
            </a:extLst>
          </p:cNvPr>
          <p:cNvGrpSpPr/>
          <p:nvPr/>
        </p:nvGrpSpPr>
        <p:grpSpPr>
          <a:xfrm>
            <a:off x="1008093" y="1819276"/>
            <a:ext cx="216000" cy="2130233"/>
            <a:chOff x="5668815" y="3014292"/>
            <a:chExt cx="216000" cy="2130233"/>
          </a:xfrm>
          <a:solidFill>
            <a:srgbClr val="D9E5FF"/>
          </a:solidFill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3391570-E402-0441-8681-88029586FFC6}"/>
                </a:ext>
              </a:extLst>
            </p:cNvPr>
            <p:cNvSpPr/>
            <p:nvPr/>
          </p:nvSpPr>
          <p:spPr>
            <a:xfrm>
              <a:off x="5668815" y="301429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2B4E5EA-3C5D-D94E-8802-ADCEA4B7F8D0}"/>
                </a:ext>
              </a:extLst>
            </p:cNvPr>
            <p:cNvSpPr/>
            <p:nvPr/>
          </p:nvSpPr>
          <p:spPr>
            <a:xfrm>
              <a:off x="5668815" y="328775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C6E6542-965E-EA41-97A9-514CF2FA4D11}"/>
                </a:ext>
              </a:extLst>
            </p:cNvPr>
            <p:cNvSpPr/>
            <p:nvPr/>
          </p:nvSpPr>
          <p:spPr>
            <a:xfrm>
              <a:off x="5668815" y="356121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A6F25BB-B16B-BC46-BB9D-605289D93007}"/>
                </a:ext>
              </a:extLst>
            </p:cNvPr>
            <p:cNvSpPr/>
            <p:nvPr/>
          </p:nvSpPr>
          <p:spPr>
            <a:xfrm>
              <a:off x="5668815" y="383467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498A4D0-C1F9-194C-9A8C-69A551F76429}"/>
                </a:ext>
              </a:extLst>
            </p:cNvPr>
            <p:cNvSpPr/>
            <p:nvPr/>
          </p:nvSpPr>
          <p:spPr>
            <a:xfrm>
              <a:off x="5668815" y="410813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567CA19-CE3A-6344-A1B4-BC70A8CE9532}"/>
                </a:ext>
              </a:extLst>
            </p:cNvPr>
            <p:cNvSpPr/>
            <p:nvPr/>
          </p:nvSpPr>
          <p:spPr>
            <a:xfrm>
              <a:off x="5668815" y="438159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6CA3AF6-A37A-C746-B925-7D8B503A8C85}"/>
                </a:ext>
              </a:extLst>
            </p:cNvPr>
            <p:cNvSpPr/>
            <p:nvPr/>
          </p:nvSpPr>
          <p:spPr>
            <a:xfrm>
              <a:off x="5668815" y="465505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4E31D2B-881B-8D44-AE96-4C59B322B825}"/>
                </a:ext>
              </a:extLst>
            </p:cNvPr>
            <p:cNvSpPr/>
            <p:nvPr/>
          </p:nvSpPr>
          <p:spPr>
            <a:xfrm>
              <a:off x="5668815" y="492852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3035D072-D336-DD44-956C-C053840440C7}"/>
              </a:ext>
            </a:extLst>
          </p:cNvPr>
          <p:cNvSpPr/>
          <p:nvPr/>
        </p:nvSpPr>
        <p:spPr>
          <a:xfrm>
            <a:off x="954831" y="403892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8</a:t>
            </a:r>
            <a:endParaRPr lang="en-DE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1FDBF39-11A7-8C4E-A315-0B07F5D9CACD}"/>
              </a:ext>
            </a:extLst>
          </p:cNvPr>
          <p:cNvSpPr/>
          <p:nvPr/>
        </p:nvSpPr>
        <p:spPr>
          <a:xfrm>
            <a:off x="2980560" y="320402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2</a:t>
            </a:r>
            <a:endParaRPr lang="en-DE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DF76A05-E59A-2D4F-A630-C8EEC840D7CF}"/>
              </a:ext>
            </a:extLst>
          </p:cNvPr>
          <p:cNvCxnSpPr>
            <a:cxnSpLocks/>
            <a:stCxn id="12" idx="6"/>
            <a:endCxn id="9" idx="2"/>
          </p:cNvCxnSpPr>
          <p:nvPr/>
        </p:nvCxnSpPr>
        <p:spPr>
          <a:xfrm>
            <a:off x="1224093" y="1927276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E7D4646-E6FE-F544-B0D1-1022B13EC9E7}"/>
              </a:ext>
            </a:extLst>
          </p:cNvPr>
          <p:cNvCxnSpPr>
            <a:cxnSpLocks/>
            <a:stCxn id="13" idx="6"/>
            <a:endCxn id="9" idx="2"/>
          </p:cNvCxnSpPr>
          <p:nvPr/>
        </p:nvCxnSpPr>
        <p:spPr>
          <a:xfrm>
            <a:off x="1224093" y="2200737"/>
            <a:ext cx="1801860" cy="54692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C896041-177F-E042-AEB1-D9A230DA0D0F}"/>
              </a:ext>
            </a:extLst>
          </p:cNvPr>
          <p:cNvCxnSpPr>
            <a:cxnSpLocks/>
            <a:stCxn id="14" idx="6"/>
            <a:endCxn id="9" idx="2"/>
          </p:cNvCxnSpPr>
          <p:nvPr/>
        </p:nvCxnSpPr>
        <p:spPr>
          <a:xfrm>
            <a:off x="1224093" y="2474198"/>
            <a:ext cx="1801860" cy="273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DDF73AE-2AD8-C444-9BB8-89B54CA7627E}"/>
              </a:ext>
            </a:extLst>
          </p:cNvPr>
          <p:cNvCxnSpPr>
            <a:cxnSpLocks/>
            <a:stCxn id="15" idx="6"/>
            <a:endCxn id="9" idx="2"/>
          </p:cNvCxnSpPr>
          <p:nvPr/>
        </p:nvCxnSpPr>
        <p:spPr>
          <a:xfrm>
            <a:off x="1224093" y="2747659"/>
            <a:ext cx="1801860" cy="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870FBDC-3734-954D-939C-B415E01BF14A}"/>
              </a:ext>
            </a:extLst>
          </p:cNvPr>
          <p:cNvCxnSpPr>
            <a:cxnSpLocks/>
            <a:stCxn id="16" idx="6"/>
            <a:endCxn id="9" idx="2"/>
          </p:cNvCxnSpPr>
          <p:nvPr/>
        </p:nvCxnSpPr>
        <p:spPr>
          <a:xfrm flipV="1">
            <a:off x="1224093" y="2747662"/>
            <a:ext cx="1801860" cy="2734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6A8A304-17C7-0446-848C-A6E6011B29F4}"/>
              </a:ext>
            </a:extLst>
          </p:cNvPr>
          <p:cNvCxnSpPr>
            <a:cxnSpLocks/>
            <a:stCxn id="17" idx="6"/>
            <a:endCxn id="9" idx="2"/>
          </p:cNvCxnSpPr>
          <p:nvPr/>
        </p:nvCxnSpPr>
        <p:spPr>
          <a:xfrm flipV="1">
            <a:off x="1224093" y="2747662"/>
            <a:ext cx="1801860" cy="54691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628EF81-17BC-C44C-9539-15BC6B83FFF6}"/>
              </a:ext>
            </a:extLst>
          </p:cNvPr>
          <p:cNvCxnSpPr>
            <a:cxnSpLocks/>
            <a:stCxn id="18" idx="6"/>
            <a:endCxn id="9" idx="2"/>
          </p:cNvCxnSpPr>
          <p:nvPr/>
        </p:nvCxnSpPr>
        <p:spPr>
          <a:xfrm flipV="1">
            <a:off x="1224093" y="2747662"/>
            <a:ext cx="1801860" cy="82038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A4561BC-93F7-9041-B4B2-3CDB8FF28086}"/>
              </a:ext>
            </a:extLst>
          </p:cNvPr>
          <p:cNvCxnSpPr>
            <a:cxnSpLocks/>
            <a:stCxn id="19" idx="6"/>
            <a:endCxn id="9" idx="2"/>
          </p:cNvCxnSpPr>
          <p:nvPr/>
        </p:nvCxnSpPr>
        <p:spPr>
          <a:xfrm flipV="1">
            <a:off x="1224093" y="2747662"/>
            <a:ext cx="1801860" cy="109384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2E7FB67-4306-CA48-AF95-F1E3B1DCC736}"/>
              </a:ext>
            </a:extLst>
          </p:cNvPr>
          <p:cNvCxnSpPr>
            <a:cxnSpLocks/>
            <a:stCxn id="19" idx="6"/>
            <a:endCxn id="10" idx="2"/>
          </p:cNvCxnSpPr>
          <p:nvPr/>
        </p:nvCxnSpPr>
        <p:spPr>
          <a:xfrm flipV="1">
            <a:off x="1224093" y="3021123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488E020-7DD5-DE47-B9C5-4C524DB1E214}"/>
              </a:ext>
            </a:extLst>
          </p:cNvPr>
          <p:cNvCxnSpPr>
            <a:cxnSpLocks/>
            <a:stCxn id="18" idx="6"/>
            <a:endCxn id="10" idx="2"/>
          </p:cNvCxnSpPr>
          <p:nvPr/>
        </p:nvCxnSpPr>
        <p:spPr>
          <a:xfrm flipV="1">
            <a:off x="1224093" y="3021123"/>
            <a:ext cx="1801860" cy="54691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FB1DF16-61F4-DE4C-B875-FFF894A46A11}"/>
              </a:ext>
            </a:extLst>
          </p:cNvPr>
          <p:cNvCxnSpPr>
            <a:cxnSpLocks/>
            <a:stCxn id="17" idx="6"/>
            <a:endCxn id="10" idx="2"/>
          </p:cNvCxnSpPr>
          <p:nvPr/>
        </p:nvCxnSpPr>
        <p:spPr>
          <a:xfrm flipV="1">
            <a:off x="1224093" y="3021123"/>
            <a:ext cx="1801860" cy="2734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C4C3BA6-D85B-DA4C-897C-12F84672785C}"/>
              </a:ext>
            </a:extLst>
          </p:cNvPr>
          <p:cNvCxnSpPr>
            <a:cxnSpLocks/>
            <a:stCxn id="16" idx="6"/>
            <a:endCxn id="10" idx="2"/>
          </p:cNvCxnSpPr>
          <p:nvPr/>
        </p:nvCxnSpPr>
        <p:spPr>
          <a:xfrm>
            <a:off x="1224093" y="3021120"/>
            <a:ext cx="1801860" cy="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3A02AF8-0D63-194C-A02E-17E81F2BFBE2}"/>
              </a:ext>
            </a:extLst>
          </p:cNvPr>
          <p:cNvCxnSpPr>
            <a:cxnSpLocks/>
            <a:stCxn id="15" idx="6"/>
            <a:endCxn id="10" idx="2"/>
          </p:cNvCxnSpPr>
          <p:nvPr/>
        </p:nvCxnSpPr>
        <p:spPr>
          <a:xfrm>
            <a:off x="1224093" y="2747659"/>
            <a:ext cx="1801860" cy="273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1B27C52-DCF1-6543-B294-7A257D9935B6}"/>
              </a:ext>
            </a:extLst>
          </p:cNvPr>
          <p:cNvCxnSpPr>
            <a:cxnSpLocks/>
            <a:stCxn id="14" idx="6"/>
            <a:endCxn id="10" idx="2"/>
          </p:cNvCxnSpPr>
          <p:nvPr/>
        </p:nvCxnSpPr>
        <p:spPr>
          <a:xfrm>
            <a:off x="1224093" y="2474198"/>
            <a:ext cx="1801860" cy="54692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46DCB97-CA57-BC44-8847-911E172F27AF}"/>
              </a:ext>
            </a:extLst>
          </p:cNvPr>
          <p:cNvCxnSpPr>
            <a:cxnSpLocks/>
            <a:stCxn id="13" idx="6"/>
            <a:endCxn id="10" idx="2"/>
          </p:cNvCxnSpPr>
          <p:nvPr/>
        </p:nvCxnSpPr>
        <p:spPr>
          <a:xfrm>
            <a:off x="1224093" y="2200737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06B7B7E-ACD1-2941-96E8-9925D2770EBD}"/>
              </a:ext>
            </a:extLst>
          </p:cNvPr>
          <p:cNvCxnSpPr>
            <a:cxnSpLocks/>
            <a:stCxn id="12" idx="6"/>
            <a:endCxn id="10" idx="2"/>
          </p:cNvCxnSpPr>
          <p:nvPr/>
        </p:nvCxnSpPr>
        <p:spPr>
          <a:xfrm>
            <a:off x="1224093" y="1927276"/>
            <a:ext cx="1801860" cy="109384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5156D13B-4C44-4A4A-B3AE-BDEB2B5482DE}"/>
                  </a:ext>
                </a:extLst>
              </p:cNvPr>
              <p:cNvSpPr/>
              <p:nvPr/>
            </p:nvSpPr>
            <p:spPr>
              <a:xfrm>
                <a:off x="2368177" y="4168771"/>
                <a:ext cx="5420779" cy="825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0,0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1,0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1,1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…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0,6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0,7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…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1,6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,7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DE" dirty="0"/>
              </a:p>
            </p:txBody>
          </p:sp>
        </mc:Choice>
        <mc:Fallback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5156D13B-4C44-4A4A-B3AE-BDEB2B5482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177" y="4168771"/>
                <a:ext cx="5420779" cy="8256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268C0974-6231-994C-AC7A-19C0018D99FA}"/>
                  </a:ext>
                </a:extLst>
              </p:cNvPr>
              <p:cNvSpPr/>
              <p:nvPr/>
            </p:nvSpPr>
            <p:spPr>
              <a:xfrm>
                <a:off x="3693432" y="2426264"/>
                <a:ext cx="22242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268C0974-6231-994C-AC7A-19C0018D99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432" y="2426264"/>
                <a:ext cx="2224263" cy="369332"/>
              </a:xfrm>
              <a:prstGeom prst="rect">
                <a:avLst/>
              </a:prstGeom>
              <a:blipFill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E9971A3-C4CF-D542-91E5-3316F183CB26}"/>
                  </a:ext>
                </a:extLst>
              </p:cNvPr>
              <p:cNvSpPr/>
              <p:nvPr/>
            </p:nvSpPr>
            <p:spPr>
              <a:xfrm>
                <a:off x="3693432" y="2893159"/>
                <a:ext cx="22242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E9971A3-C4CF-D542-91E5-3316F183CB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432" y="2893159"/>
                <a:ext cx="2224263" cy="369332"/>
              </a:xfrm>
              <a:prstGeom prst="rect">
                <a:avLst/>
              </a:prstGeom>
              <a:blipFill>
                <a:blip r:embed="rId4"/>
                <a:stretch>
                  <a:fillRect b="-13793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E0A214E-ECCD-6F46-8944-5645A5B54C94}"/>
              </a:ext>
            </a:extLst>
          </p:cNvPr>
          <p:cNvCxnSpPr>
            <a:cxnSpLocks/>
          </p:cNvCxnSpPr>
          <p:nvPr/>
        </p:nvCxnSpPr>
        <p:spPr>
          <a:xfrm flipH="1">
            <a:off x="3303084" y="2639659"/>
            <a:ext cx="476609" cy="7263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07A55D4-3C55-F34A-A5EB-974B33D65895}"/>
              </a:ext>
            </a:extLst>
          </p:cNvPr>
          <p:cNvCxnSpPr>
            <a:cxnSpLocks/>
          </p:cNvCxnSpPr>
          <p:nvPr/>
        </p:nvCxnSpPr>
        <p:spPr>
          <a:xfrm flipH="1" flipV="1">
            <a:off x="3303084" y="3017497"/>
            <a:ext cx="476609" cy="7263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63700500-F947-0A43-88C1-BED202B898D4}"/>
                  </a:ext>
                </a:extLst>
              </p:cNvPr>
              <p:cNvSpPr/>
              <p:nvPr/>
            </p:nvSpPr>
            <p:spPr>
              <a:xfrm>
                <a:off x="3348564" y="5227131"/>
                <a:ext cx="4444807" cy="877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0,0</m:t>
                                        </m:r>
                                      </m:sub>
                                    </m:sSub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⋯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⋱</m:t>
                                    </m:r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⋯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DE" dirty="0"/>
              </a:p>
            </p:txBody>
          </p:sp>
        </mc:Choice>
        <mc:Fallback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63700500-F947-0A43-88C1-BED202B898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564" y="5227131"/>
                <a:ext cx="4444807" cy="877228"/>
              </a:xfrm>
              <a:prstGeom prst="rect">
                <a:avLst/>
              </a:prstGeom>
              <a:blipFill>
                <a:blip r:embed="rId5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00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F9B02-470D-2341-ACA1-3BEB6B31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Training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D07A7-5C27-8747-9D06-55DBFD8D2E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Trainable Parameter</a:t>
            </a:r>
          </a:p>
          <a:p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86FCE9-9817-A742-9FD3-4A949039B3D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4AE52-A9E5-5040-92AC-67488974910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8B015-262C-0043-9DFA-22ED909BB9C5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CB2D26-8E39-FE47-AE4E-62FEF5811B29}"/>
              </a:ext>
            </a:extLst>
          </p:cNvPr>
          <p:cNvSpPr txBox="1"/>
          <p:nvPr/>
        </p:nvSpPr>
        <p:spPr>
          <a:xfrm>
            <a:off x="6705457" y="2888336"/>
            <a:ext cx="1107997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DE" sz="2400" dirty="0">
                <a:solidFill>
                  <a:srgbClr val="C00000"/>
                </a:solidFill>
              </a:rPr>
              <a:t>Output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B7BE2E7-F39F-7541-9616-3BC16E70DAC8}"/>
              </a:ext>
            </a:extLst>
          </p:cNvPr>
          <p:cNvCxnSpPr>
            <a:cxnSpLocks/>
          </p:cNvCxnSpPr>
          <p:nvPr/>
        </p:nvCxnSpPr>
        <p:spPr>
          <a:xfrm>
            <a:off x="7364583" y="3738831"/>
            <a:ext cx="0" cy="429940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9A641FFD-ECA4-8744-BC62-2B3B5623D708}"/>
              </a:ext>
            </a:extLst>
          </p:cNvPr>
          <p:cNvSpPr txBox="1"/>
          <p:nvPr/>
        </p:nvSpPr>
        <p:spPr>
          <a:xfrm>
            <a:off x="6705457" y="3259723"/>
            <a:ext cx="18261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DE" sz="1600" dirty="0">
                <a:solidFill>
                  <a:srgbClr val="C00000"/>
                </a:solidFill>
              </a:rPr>
              <a:t>Given by the label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D50EF5-B916-9F41-8303-60E6DA8687B1}"/>
              </a:ext>
            </a:extLst>
          </p:cNvPr>
          <p:cNvSpPr txBox="1"/>
          <p:nvPr/>
        </p:nvSpPr>
        <p:spPr>
          <a:xfrm>
            <a:off x="5483562" y="2883739"/>
            <a:ext cx="869149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DE" sz="2400" dirty="0">
                <a:solidFill>
                  <a:srgbClr val="C00000"/>
                </a:solidFill>
              </a:rPr>
              <a:t>Input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1DD4633B-4F9F-414B-AA52-ED7C3753446B}"/>
              </a:ext>
            </a:extLst>
          </p:cNvPr>
          <p:cNvCxnSpPr>
            <a:cxnSpLocks/>
          </p:cNvCxnSpPr>
          <p:nvPr/>
        </p:nvCxnSpPr>
        <p:spPr>
          <a:xfrm>
            <a:off x="5903840" y="3738831"/>
            <a:ext cx="0" cy="429940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09AE2176-361E-294B-9290-3B9E969FC153}"/>
              </a:ext>
            </a:extLst>
          </p:cNvPr>
          <p:cNvSpPr txBox="1"/>
          <p:nvPr/>
        </p:nvSpPr>
        <p:spPr>
          <a:xfrm>
            <a:off x="3681787" y="3264074"/>
            <a:ext cx="267092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DE" sz="1600" dirty="0">
                <a:solidFill>
                  <a:srgbClr val="C00000"/>
                </a:solidFill>
              </a:rPr>
              <a:t>Given by the previous layer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FB556DC1-DA38-434A-8DE8-B8E08F939FB4}"/>
              </a:ext>
            </a:extLst>
          </p:cNvPr>
          <p:cNvCxnSpPr>
            <a:cxnSpLocks/>
          </p:cNvCxnSpPr>
          <p:nvPr/>
        </p:nvCxnSpPr>
        <p:spPr>
          <a:xfrm>
            <a:off x="6550510" y="2550089"/>
            <a:ext cx="0" cy="1618682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7BC32DE-2CA2-4447-A223-8A2ABAA66CB4}"/>
              </a:ext>
            </a:extLst>
          </p:cNvPr>
          <p:cNvCxnSpPr>
            <a:cxnSpLocks/>
          </p:cNvCxnSpPr>
          <p:nvPr/>
        </p:nvCxnSpPr>
        <p:spPr>
          <a:xfrm>
            <a:off x="3094736" y="2550089"/>
            <a:ext cx="0" cy="1618682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89D91E59-4393-E84A-8354-225FEA5F9D28}"/>
              </a:ext>
            </a:extLst>
          </p:cNvPr>
          <p:cNvSpPr txBox="1"/>
          <p:nvPr/>
        </p:nvSpPr>
        <p:spPr>
          <a:xfrm>
            <a:off x="2044610" y="1823449"/>
            <a:ext cx="1291572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DE" sz="2400" dirty="0">
                <a:solidFill>
                  <a:srgbClr val="C00000"/>
                </a:solidFill>
              </a:rPr>
              <a:t>Weights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17F5F66-72F5-0246-96B2-80EF3C1D6D18}"/>
              </a:ext>
            </a:extLst>
          </p:cNvPr>
          <p:cNvSpPr txBox="1"/>
          <p:nvPr/>
        </p:nvSpPr>
        <p:spPr>
          <a:xfrm>
            <a:off x="6278569" y="1823449"/>
            <a:ext cx="1109599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GB" sz="2400" dirty="0">
                <a:solidFill>
                  <a:srgbClr val="C00000"/>
                </a:solidFill>
              </a:rPr>
              <a:t>Biases</a:t>
            </a:r>
            <a:endParaRPr lang="en-DE" sz="2400" dirty="0">
              <a:solidFill>
                <a:srgbClr val="C0000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3C4CA09-E61A-8E40-8172-EAB33D51AC80}"/>
              </a:ext>
            </a:extLst>
          </p:cNvPr>
          <p:cNvSpPr txBox="1"/>
          <p:nvPr/>
        </p:nvSpPr>
        <p:spPr>
          <a:xfrm>
            <a:off x="6263335" y="2193032"/>
            <a:ext cx="2046138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dirty="0">
                <a:solidFill>
                  <a:srgbClr val="C00000"/>
                </a:solidFill>
              </a:rPr>
              <a:t>Trainable Parameter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4CC9F81-3BE5-CF47-9CF0-AB2C07C894B5}"/>
              </a:ext>
            </a:extLst>
          </p:cNvPr>
          <p:cNvSpPr txBox="1"/>
          <p:nvPr/>
        </p:nvSpPr>
        <p:spPr>
          <a:xfrm>
            <a:off x="1290044" y="2193032"/>
            <a:ext cx="2046138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dirty="0">
                <a:solidFill>
                  <a:srgbClr val="C00000"/>
                </a:solidFill>
              </a:rPr>
              <a:t>Trainable Parameter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47ECA17-C162-70F5-74E1-2CA5624A0200}"/>
                  </a:ext>
                </a:extLst>
              </p:cNvPr>
              <p:cNvSpPr/>
              <p:nvPr/>
            </p:nvSpPr>
            <p:spPr>
              <a:xfrm>
                <a:off x="2368177" y="4168771"/>
                <a:ext cx="5420779" cy="825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0,0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1,0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1,1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…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0,6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0,7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…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1,6</m:t>
                                        </m:r>
                                      </m:sub>
                                    </m:sSub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,7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DE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47ECA17-C162-70F5-74E1-2CA5624A02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177" y="4168771"/>
                <a:ext cx="5420779" cy="8256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42D200D-085D-DECF-FDEB-46B73A03D05D}"/>
                  </a:ext>
                </a:extLst>
              </p:cNvPr>
              <p:cNvSpPr/>
              <p:nvPr/>
            </p:nvSpPr>
            <p:spPr>
              <a:xfrm>
                <a:off x="3348564" y="5227131"/>
                <a:ext cx="4444807" cy="877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0,0</m:t>
                                        </m:r>
                                      </m:sub>
                                    </m:sSub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⋯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⋱</m:t>
                                    </m:r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⋯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DE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42D200D-085D-DECF-FDEB-46B73A03D0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564" y="5227131"/>
                <a:ext cx="4444807" cy="877228"/>
              </a:xfrm>
              <a:prstGeom prst="rect">
                <a:avLst/>
              </a:prstGeom>
              <a:blipFill>
                <a:blip r:embed="rId3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4734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EC02F-FBE7-A542-B2D0-604C5AD8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Training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931DF3B-CEEA-6643-90E6-27A88BC244D3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>
              <a:xfrm>
                <a:off x="695323" y="1592264"/>
                <a:ext cx="7956550" cy="4537074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randomly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Determine how good the model is using a ”cost function”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How can we adjust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to be better?</a:t>
                </a:r>
              </a:p>
              <a:p>
                <a:pPr marL="457200" indent="-457200">
                  <a:buFont typeface="+mj-lt"/>
                  <a:buAutoNum type="arabicPeriod"/>
                </a:pPr>
                <a:endParaRPr lang="en-US" dirty="0"/>
              </a:p>
              <a:p>
                <a:pPr marL="457200" indent="-457200">
                  <a:buFont typeface="+mj-lt"/>
                  <a:buAutoNum type="arabicPeriod"/>
                </a:pPr>
                <a:endParaRPr lang="en-US" dirty="0"/>
              </a:p>
              <a:p>
                <a:pPr marL="457200" indent="-457200">
                  <a:buFont typeface="+mj-lt"/>
                  <a:buAutoNum type="arabicPeriod"/>
                </a:pPr>
                <a:endParaRPr lang="en-US" dirty="0"/>
              </a:p>
              <a:p>
                <a:r>
                  <a:rPr lang="en-US" dirty="0"/>
                  <a:t>Cost Functions</a:t>
                </a:r>
              </a:p>
              <a:p>
                <a:pPr lvl="1"/>
                <a:r>
                  <a:rPr lang="en-US" dirty="0"/>
                  <a:t>Squared error</a:t>
                </a:r>
              </a:p>
              <a:p>
                <a:pPr lvl="1"/>
                <a:r>
                  <a:rPr lang="en-US" dirty="0"/>
                  <a:t>RMSE</a:t>
                </a:r>
              </a:p>
              <a:p>
                <a:pPr lvl="1"/>
                <a:r>
                  <a:rPr lang="en-US" dirty="0"/>
                  <a:t> …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931DF3B-CEEA-6643-90E6-27A88BC244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xfrm>
                <a:off x="695323" y="1592264"/>
                <a:ext cx="7956550" cy="4537074"/>
              </a:xfrm>
              <a:blipFill>
                <a:blip r:embed="rId2"/>
                <a:stretch>
                  <a:fillRect l="-955" t="-1676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0888F-0B78-064C-A850-C80FC84B31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D7BE21-13E3-6349-8518-33FF6F9ACF0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B408A-C9D3-0D4A-B96D-4D0B00651F83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55D58-0FB9-7A44-B4BF-DC15ACC4A14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5</a:t>
            </a:fld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C54538-30D2-904F-A411-5AD2A965B119}"/>
                  </a:ext>
                </a:extLst>
              </p:cNvPr>
              <p:cNvSpPr/>
              <p:nvPr/>
            </p:nvSpPr>
            <p:spPr>
              <a:xfrm>
                <a:off x="3156133" y="4308889"/>
                <a:ext cx="2013436" cy="9400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,0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⋮</m:t>
                                        </m:r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,0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⋮</m:t>
                                        </m:r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4C54538-30D2-904F-A411-5AD2A965B1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133" y="4308889"/>
                <a:ext cx="2013436" cy="940001"/>
              </a:xfrm>
              <a:prstGeom prst="rect">
                <a:avLst/>
              </a:prstGeom>
              <a:blipFill>
                <a:blip r:embed="rId3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080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D5DA3-69C4-A142-A058-4365C2741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1558093-BFC3-894F-9CBE-728566A66C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In which direction do we need to go to minimize our cost?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A7533B-5319-3C44-AD6D-C33DB94720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“Stochastic Gradient Descent”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AAF87B1-27BD-044D-A090-4429DE9E3DA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942E4-1596-8840-B916-FB55F33B148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6A6D7-2659-F340-B5FC-3DAE22706A38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1F536C-C68B-4945-92A8-E602E8DB5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223" y="2215447"/>
            <a:ext cx="6162752" cy="38150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4FDCC20-0939-674E-8C9B-618CDA443110}"/>
                  </a:ext>
                </a:extLst>
              </p:cNvPr>
              <p:cNvSpPr/>
              <p:nvPr/>
            </p:nvSpPr>
            <p:spPr>
              <a:xfrm>
                <a:off x="6649522" y="4956613"/>
                <a:ext cx="876907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4FDCC20-0939-674E-8C9B-618CDA4431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522" y="4956613"/>
                <a:ext cx="876907" cy="618246"/>
              </a:xfrm>
              <a:prstGeom prst="rect">
                <a:avLst/>
              </a:prstGeom>
              <a:blipFill>
                <a:blip r:embed="rId3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47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B46FB-666A-B540-863D-D3F243E5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A31A8-6272-8D4D-9BFE-D6D2F32550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B4895-9AB3-6140-A7CB-59590EE291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CEF50-201D-704B-ABF9-8E4C3E71C82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DEE13F-A33E-1C44-9154-A4DA1FDB7543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7BD66ED-1754-6C44-9E02-00C1734522FA}"/>
              </a:ext>
            </a:extLst>
          </p:cNvPr>
          <p:cNvSpPr/>
          <p:nvPr/>
        </p:nvSpPr>
        <p:spPr>
          <a:xfrm>
            <a:off x="744524" y="1655204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InputLayer</a:t>
            </a:r>
            <a:endParaRPr lang="en-DE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DCED6C8-4E56-EA41-989E-F0A7A71636E2}"/>
              </a:ext>
            </a:extLst>
          </p:cNvPr>
          <p:cNvSpPr/>
          <p:nvPr/>
        </p:nvSpPr>
        <p:spPr>
          <a:xfrm>
            <a:off x="2612106" y="1662566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HiddenLayer1</a:t>
            </a:r>
            <a:endParaRPr lang="en-DE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2A88D43-3D6C-CB48-A880-28A038F358AE}"/>
              </a:ext>
            </a:extLst>
          </p:cNvPr>
          <p:cNvSpPr/>
          <p:nvPr/>
        </p:nvSpPr>
        <p:spPr>
          <a:xfrm>
            <a:off x="4755405" y="1662566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HiddenLayer2</a:t>
            </a:r>
            <a:endParaRPr lang="en-DE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A2E02F15-BB96-FC48-A426-5B32C429C672}"/>
              </a:ext>
            </a:extLst>
          </p:cNvPr>
          <p:cNvSpPr/>
          <p:nvPr/>
        </p:nvSpPr>
        <p:spPr>
          <a:xfrm>
            <a:off x="6898705" y="1662566"/>
            <a:ext cx="1701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OutputLayer</a:t>
            </a:r>
            <a:endParaRPr lang="en-DE" dirty="0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F6CF326-2606-D34D-9B4A-D02AFA80908E}"/>
              </a:ext>
            </a:extLst>
          </p:cNvPr>
          <p:cNvGrpSpPr/>
          <p:nvPr/>
        </p:nvGrpSpPr>
        <p:grpSpPr>
          <a:xfrm>
            <a:off x="3361044" y="2066223"/>
            <a:ext cx="216000" cy="3770999"/>
            <a:chOff x="3353787" y="2349401"/>
            <a:chExt cx="216000" cy="3770999"/>
          </a:xfrm>
          <a:solidFill>
            <a:srgbClr val="D9E5FF"/>
          </a:solidFill>
        </p:grpSpPr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07A54DE0-7983-0244-9147-4A9685863D7A}"/>
                </a:ext>
              </a:extLst>
            </p:cNvPr>
            <p:cNvSpPr/>
            <p:nvPr/>
          </p:nvSpPr>
          <p:spPr>
            <a:xfrm>
              <a:off x="3353787" y="2349401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9EE55E20-ED40-324B-BD01-D2240368F6F4}"/>
                </a:ext>
              </a:extLst>
            </p:cNvPr>
            <p:cNvSpPr/>
            <p:nvPr/>
          </p:nvSpPr>
          <p:spPr>
            <a:xfrm>
              <a:off x="3353787" y="262286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D02118A-E62E-9441-A9A0-3836BF813F2E}"/>
                </a:ext>
              </a:extLst>
            </p:cNvPr>
            <p:cNvSpPr/>
            <p:nvPr/>
          </p:nvSpPr>
          <p:spPr>
            <a:xfrm>
              <a:off x="3353787" y="289632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4F34F869-3FDF-8045-A0FF-485C30F9BE36}"/>
                </a:ext>
              </a:extLst>
            </p:cNvPr>
            <p:cNvSpPr/>
            <p:nvPr/>
          </p:nvSpPr>
          <p:spPr>
            <a:xfrm>
              <a:off x="3353787" y="316978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221BED4-FB3F-5F46-8534-9DFE02207D04}"/>
                </a:ext>
              </a:extLst>
            </p:cNvPr>
            <p:cNvSpPr/>
            <p:nvPr/>
          </p:nvSpPr>
          <p:spPr>
            <a:xfrm>
              <a:off x="3353787" y="3443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713262DE-EB5C-9846-B11C-7FF914BFE474}"/>
                </a:ext>
              </a:extLst>
            </p:cNvPr>
            <p:cNvSpPr/>
            <p:nvPr/>
          </p:nvSpPr>
          <p:spPr>
            <a:xfrm>
              <a:off x="3353787" y="3716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38C24E5-2C02-E74F-981B-328C2DFCD5A8}"/>
                </a:ext>
              </a:extLst>
            </p:cNvPr>
            <p:cNvSpPr/>
            <p:nvPr/>
          </p:nvSpPr>
          <p:spPr>
            <a:xfrm>
              <a:off x="3353787" y="399016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6DAA93A-8F91-2B42-BEC0-89996E9359C5}"/>
                </a:ext>
              </a:extLst>
            </p:cNvPr>
            <p:cNvSpPr/>
            <p:nvPr/>
          </p:nvSpPr>
          <p:spPr>
            <a:xfrm>
              <a:off x="3353787" y="426362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EFCDEAFD-7EAF-C649-9E50-C74FE0420060}"/>
                </a:ext>
              </a:extLst>
            </p:cNvPr>
            <p:cNvSpPr/>
            <p:nvPr/>
          </p:nvSpPr>
          <p:spPr>
            <a:xfrm>
              <a:off x="3353787" y="4537089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A272EED2-584A-B14C-813D-B604C2E6CD86}"/>
                </a:ext>
              </a:extLst>
            </p:cNvPr>
            <p:cNvSpPr/>
            <p:nvPr/>
          </p:nvSpPr>
          <p:spPr>
            <a:xfrm>
              <a:off x="3353787" y="4810550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5E73A32-116F-BB44-B97A-D9BBFE6627CC}"/>
                </a:ext>
              </a:extLst>
            </p:cNvPr>
            <p:cNvSpPr/>
            <p:nvPr/>
          </p:nvSpPr>
          <p:spPr>
            <a:xfrm>
              <a:off x="3353787" y="5084011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D7C9287-F3A6-E449-BB3A-FEB1E157F3B9}"/>
                </a:ext>
              </a:extLst>
            </p:cNvPr>
            <p:cNvSpPr/>
            <p:nvPr/>
          </p:nvSpPr>
          <p:spPr>
            <a:xfrm>
              <a:off x="3353787" y="535747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BF4A977C-C710-7A45-9656-9113E1DCF5E3}"/>
                </a:ext>
              </a:extLst>
            </p:cNvPr>
            <p:cNvSpPr/>
            <p:nvPr/>
          </p:nvSpPr>
          <p:spPr>
            <a:xfrm>
              <a:off x="3353787" y="563093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E6CB37D3-6CFF-DF4E-8310-53205ADD90C2}"/>
                </a:ext>
              </a:extLst>
            </p:cNvPr>
            <p:cNvSpPr/>
            <p:nvPr/>
          </p:nvSpPr>
          <p:spPr>
            <a:xfrm>
              <a:off x="3353787" y="5904400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FDBE6AE7-EC85-8442-B4E0-E2706E7D955B}"/>
              </a:ext>
            </a:extLst>
          </p:cNvPr>
          <p:cNvGrpSpPr/>
          <p:nvPr/>
        </p:nvGrpSpPr>
        <p:grpSpPr>
          <a:xfrm>
            <a:off x="7686675" y="3706992"/>
            <a:ext cx="216000" cy="489461"/>
            <a:chOff x="7686675" y="3759245"/>
            <a:chExt cx="216000" cy="489461"/>
          </a:xfrm>
          <a:solidFill>
            <a:srgbClr val="D9E5FF"/>
          </a:solidFill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35E669D3-F7A1-A64A-9A86-57E1BEB9B399}"/>
                </a:ext>
              </a:extLst>
            </p:cNvPr>
            <p:cNvSpPr/>
            <p:nvPr/>
          </p:nvSpPr>
          <p:spPr>
            <a:xfrm>
              <a:off x="7686675" y="3759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752562B7-3EB1-DF46-A4EC-2C57F3C96438}"/>
                </a:ext>
              </a:extLst>
            </p:cNvPr>
            <p:cNvSpPr/>
            <p:nvPr/>
          </p:nvSpPr>
          <p:spPr>
            <a:xfrm>
              <a:off x="7686675" y="4032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B4CD0BCD-1766-BA43-ACE8-3B0E74BF669C}"/>
              </a:ext>
            </a:extLst>
          </p:cNvPr>
          <p:cNvGrpSpPr/>
          <p:nvPr/>
        </p:nvGrpSpPr>
        <p:grpSpPr>
          <a:xfrm>
            <a:off x="5668815" y="2886606"/>
            <a:ext cx="216000" cy="2130233"/>
            <a:chOff x="5668815" y="3014292"/>
            <a:chExt cx="216000" cy="2130233"/>
          </a:xfrm>
          <a:solidFill>
            <a:srgbClr val="D9E5FF"/>
          </a:solidFill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FBD50A02-DE32-294F-95F6-9622A5836D7C}"/>
                </a:ext>
              </a:extLst>
            </p:cNvPr>
            <p:cNvSpPr/>
            <p:nvPr/>
          </p:nvSpPr>
          <p:spPr>
            <a:xfrm>
              <a:off x="5668815" y="301429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B4F03AA-8CA4-9B48-9831-7E7914793181}"/>
                </a:ext>
              </a:extLst>
            </p:cNvPr>
            <p:cNvSpPr/>
            <p:nvPr/>
          </p:nvSpPr>
          <p:spPr>
            <a:xfrm>
              <a:off x="5668815" y="328775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C3D0E775-F119-A549-9614-BF66B2CC7286}"/>
                </a:ext>
              </a:extLst>
            </p:cNvPr>
            <p:cNvSpPr/>
            <p:nvPr/>
          </p:nvSpPr>
          <p:spPr>
            <a:xfrm>
              <a:off x="5668815" y="356121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2E69854C-0B08-1E44-9091-D9897504E7C8}"/>
                </a:ext>
              </a:extLst>
            </p:cNvPr>
            <p:cNvSpPr/>
            <p:nvPr/>
          </p:nvSpPr>
          <p:spPr>
            <a:xfrm>
              <a:off x="5668815" y="383467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45FDE90F-9F88-C043-A28B-E6820BB0E222}"/>
                </a:ext>
              </a:extLst>
            </p:cNvPr>
            <p:cNvSpPr/>
            <p:nvPr/>
          </p:nvSpPr>
          <p:spPr>
            <a:xfrm>
              <a:off x="5668815" y="410813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D612D1D2-1706-CC48-BA19-F8F46B9000E1}"/>
                </a:ext>
              </a:extLst>
            </p:cNvPr>
            <p:cNvSpPr/>
            <p:nvPr/>
          </p:nvSpPr>
          <p:spPr>
            <a:xfrm>
              <a:off x="5668815" y="438159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907D70-5BDB-714B-B049-70187833FF06}"/>
                </a:ext>
              </a:extLst>
            </p:cNvPr>
            <p:cNvSpPr/>
            <p:nvPr/>
          </p:nvSpPr>
          <p:spPr>
            <a:xfrm>
              <a:off x="5668815" y="465505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08280A0A-FEAA-CA49-8415-E7E90DCD1AB6}"/>
                </a:ext>
              </a:extLst>
            </p:cNvPr>
            <p:cNvSpPr/>
            <p:nvPr/>
          </p:nvSpPr>
          <p:spPr>
            <a:xfrm>
              <a:off x="5668815" y="492852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B20CDF0-B7BE-FD4B-A15C-C9D7388EFF4C}"/>
              </a:ext>
            </a:extLst>
          </p:cNvPr>
          <p:cNvGrpSpPr/>
          <p:nvPr/>
        </p:nvGrpSpPr>
        <p:grpSpPr>
          <a:xfrm>
            <a:off x="1310147" y="2066223"/>
            <a:ext cx="216000" cy="3770999"/>
            <a:chOff x="1310148" y="2066223"/>
            <a:chExt cx="216000" cy="3770999"/>
          </a:xfrm>
          <a:solidFill>
            <a:srgbClr val="D9E5FF"/>
          </a:solidFill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E90276E-595E-E844-ABA9-8AABB93DE8F8}"/>
                </a:ext>
              </a:extLst>
            </p:cNvPr>
            <p:cNvSpPr/>
            <p:nvPr/>
          </p:nvSpPr>
          <p:spPr>
            <a:xfrm>
              <a:off x="1310148" y="206622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0AEF277D-9791-A445-B08A-9CC8B657095D}"/>
                </a:ext>
              </a:extLst>
            </p:cNvPr>
            <p:cNvSpPr/>
            <p:nvPr/>
          </p:nvSpPr>
          <p:spPr>
            <a:xfrm>
              <a:off x="1310148" y="233968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A5C6A7F3-4979-F545-9EA6-ACA0C479FD7A}"/>
                </a:ext>
              </a:extLst>
            </p:cNvPr>
            <p:cNvSpPr/>
            <p:nvPr/>
          </p:nvSpPr>
          <p:spPr>
            <a:xfrm>
              <a:off x="1310148" y="26131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72036083-6C97-2148-9944-3AEFC958BBFD}"/>
                </a:ext>
              </a:extLst>
            </p:cNvPr>
            <p:cNvSpPr/>
            <p:nvPr/>
          </p:nvSpPr>
          <p:spPr>
            <a:xfrm>
              <a:off x="1310148" y="28866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F2792FD-6298-DA45-8B2D-D0FEF8554135}"/>
                </a:ext>
              </a:extLst>
            </p:cNvPr>
            <p:cNvSpPr/>
            <p:nvPr/>
          </p:nvSpPr>
          <p:spPr>
            <a:xfrm>
              <a:off x="1310148" y="316006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637C0244-6353-F24D-913D-A0F69AA71FC4}"/>
                </a:ext>
              </a:extLst>
            </p:cNvPr>
            <p:cNvSpPr/>
            <p:nvPr/>
          </p:nvSpPr>
          <p:spPr>
            <a:xfrm>
              <a:off x="1310148" y="452737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72E7D903-4CFE-F54A-879F-DD6925C8522D}"/>
                </a:ext>
              </a:extLst>
            </p:cNvPr>
            <p:cNvSpPr/>
            <p:nvPr/>
          </p:nvSpPr>
          <p:spPr>
            <a:xfrm>
              <a:off x="1310148" y="480083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5892B66-CEA9-E342-9780-5527955EDC6B}"/>
                </a:ext>
              </a:extLst>
            </p:cNvPr>
            <p:cNvSpPr/>
            <p:nvPr/>
          </p:nvSpPr>
          <p:spPr>
            <a:xfrm>
              <a:off x="1310148" y="507429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E5C70BD7-43AC-1E46-8834-B351571DF8AC}"/>
                </a:ext>
              </a:extLst>
            </p:cNvPr>
            <p:cNvSpPr/>
            <p:nvPr/>
          </p:nvSpPr>
          <p:spPr>
            <a:xfrm>
              <a:off x="1310148" y="534775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E8416A7B-459C-6849-8425-E558842321C3}"/>
                </a:ext>
              </a:extLst>
            </p:cNvPr>
            <p:cNvSpPr/>
            <p:nvPr/>
          </p:nvSpPr>
          <p:spPr>
            <a:xfrm>
              <a:off x="1310148" y="562122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DA5FDDD-ABA9-2540-8DFB-D85DB90DDC3A}"/>
                  </a:ext>
                </a:extLst>
              </p:cNvPr>
              <p:cNvSpPr txBox="1"/>
              <p:nvPr/>
            </p:nvSpPr>
            <p:spPr>
              <a:xfrm>
                <a:off x="1354594" y="3813223"/>
                <a:ext cx="1362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DE" i="1" smtClean="0"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DA5FDDD-ABA9-2540-8DFB-D85DB90DD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594" y="3813223"/>
                <a:ext cx="136255" cy="276999"/>
              </a:xfrm>
              <a:prstGeom prst="rect">
                <a:avLst/>
              </a:prstGeom>
              <a:blipFill>
                <a:blip r:embed="rId2"/>
                <a:stretch>
                  <a:fillRect l="-25000" r="-25000" b="-4348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4" name="Rectangle 143">
            <a:extLst>
              <a:ext uri="{FF2B5EF4-FFF2-40B4-BE49-F238E27FC236}">
                <a16:creationId xmlns:a16="http://schemas.microsoft.com/office/drawing/2014/main" id="{D0FA59CA-E793-8A40-94C9-FFFCED1E70F9}"/>
              </a:ext>
            </a:extLst>
          </p:cNvPr>
          <p:cNvSpPr/>
          <p:nvPr/>
        </p:nvSpPr>
        <p:spPr>
          <a:xfrm>
            <a:off x="3238853" y="589760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14</a:t>
            </a:r>
            <a:endParaRPr lang="en-DE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9F669638-680D-CE4E-918C-ED70A646850D}"/>
              </a:ext>
            </a:extLst>
          </p:cNvPr>
          <p:cNvSpPr/>
          <p:nvPr/>
        </p:nvSpPr>
        <p:spPr>
          <a:xfrm>
            <a:off x="5615553" y="510625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8</a:t>
            </a:r>
            <a:endParaRPr lang="en-DE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2F1B6970-79D5-0F4B-BE86-CB2F23F34C0E}"/>
              </a:ext>
            </a:extLst>
          </p:cNvPr>
          <p:cNvSpPr/>
          <p:nvPr/>
        </p:nvSpPr>
        <p:spPr>
          <a:xfrm>
            <a:off x="7641282" y="427135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2</a:t>
            </a:r>
            <a:endParaRPr lang="en-DE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5636BB59-169A-3E4B-881B-37FF65BEA6BD}"/>
              </a:ext>
            </a:extLst>
          </p:cNvPr>
          <p:cNvSpPr/>
          <p:nvPr/>
        </p:nvSpPr>
        <p:spPr>
          <a:xfrm>
            <a:off x="1104983" y="5921627"/>
            <a:ext cx="626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400</a:t>
            </a:r>
            <a:endParaRPr lang="en-DE" dirty="0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3729AFDF-ADD9-B84C-B336-42667039B26D}"/>
              </a:ext>
            </a:extLst>
          </p:cNvPr>
          <p:cNvCxnSpPr>
            <a:stCxn id="133" idx="6"/>
            <a:endCxn id="106" idx="2"/>
          </p:cNvCxnSpPr>
          <p:nvPr/>
        </p:nvCxnSpPr>
        <p:spPr>
          <a:xfrm>
            <a:off x="1526147" y="2174223"/>
            <a:ext cx="1834897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32DD9F7-2A31-C445-802E-7B1F87F53901}"/>
              </a:ext>
            </a:extLst>
          </p:cNvPr>
          <p:cNvCxnSpPr>
            <a:cxnSpLocks/>
            <a:stCxn id="133" idx="6"/>
            <a:endCxn id="107" idx="2"/>
          </p:cNvCxnSpPr>
          <p:nvPr/>
        </p:nvCxnSpPr>
        <p:spPr>
          <a:xfrm>
            <a:off x="1526147" y="2174223"/>
            <a:ext cx="1834897" cy="27346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53F2BF41-5FC7-FB44-AF08-F6A49DC01DF3}"/>
              </a:ext>
            </a:extLst>
          </p:cNvPr>
          <p:cNvCxnSpPr>
            <a:cxnSpLocks/>
            <a:stCxn id="133" idx="6"/>
            <a:endCxn id="108" idx="2"/>
          </p:cNvCxnSpPr>
          <p:nvPr/>
        </p:nvCxnSpPr>
        <p:spPr>
          <a:xfrm>
            <a:off x="1526147" y="2174223"/>
            <a:ext cx="1834897" cy="54692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8AA615BE-18A6-2047-874D-3AAAEC716ECD}"/>
              </a:ext>
            </a:extLst>
          </p:cNvPr>
          <p:cNvCxnSpPr>
            <a:cxnSpLocks/>
            <a:stCxn id="133" idx="6"/>
            <a:endCxn id="109" idx="2"/>
          </p:cNvCxnSpPr>
          <p:nvPr/>
        </p:nvCxnSpPr>
        <p:spPr>
          <a:xfrm>
            <a:off x="1526147" y="2174223"/>
            <a:ext cx="1834897" cy="82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F578D82-7960-D44F-94F1-330E1D659EFE}"/>
              </a:ext>
            </a:extLst>
          </p:cNvPr>
          <p:cNvCxnSpPr>
            <a:cxnSpLocks/>
            <a:stCxn id="133" idx="6"/>
            <a:endCxn id="110" idx="2"/>
          </p:cNvCxnSpPr>
          <p:nvPr/>
        </p:nvCxnSpPr>
        <p:spPr>
          <a:xfrm>
            <a:off x="1526147" y="2174223"/>
            <a:ext cx="1834897" cy="109384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6401279-3655-0D42-A5FF-85B49394E678}"/>
              </a:ext>
            </a:extLst>
          </p:cNvPr>
          <p:cNvCxnSpPr>
            <a:cxnSpLocks/>
            <a:stCxn id="133" idx="6"/>
            <a:endCxn id="111" idx="2"/>
          </p:cNvCxnSpPr>
          <p:nvPr/>
        </p:nvCxnSpPr>
        <p:spPr>
          <a:xfrm>
            <a:off x="1526147" y="2174223"/>
            <a:ext cx="1834897" cy="136730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B07D6FC-B477-784E-AC2B-753EB896262E}"/>
              </a:ext>
            </a:extLst>
          </p:cNvPr>
          <p:cNvCxnSpPr>
            <a:cxnSpLocks/>
            <a:stCxn id="133" idx="6"/>
            <a:endCxn id="112" idx="2"/>
          </p:cNvCxnSpPr>
          <p:nvPr/>
        </p:nvCxnSpPr>
        <p:spPr>
          <a:xfrm>
            <a:off x="1526147" y="2174223"/>
            <a:ext cx="1834897" cy="164076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44A06310-6263-5C48-AF97-B3DC3D25A225}"/>
              </a:ext>
            </a:extLst>
          </p:cNvPr>
          <p:cNvCxnSpPr>
            <a:cxnSpLocks/>
            <a:stCxn id="133" idx="6"/>
            <a:endCxn id="114" idx="2"/>
          </p:cNvCxnSpPr>
          <p:nvPr/>
        </p:nvCxnSpPr>
        <p:spPr>
          <a:xfrm>
            <a:off x="1526147" y="2174223"/>
            <a:ext cx="1834897" cy="21876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A69BEF0-DE4F-5A4E-B045-212AB84D2A3C}"/>
              </a:ext>
            </a:extLst>
          </p:cNvPr>
          <p:cNvCxnSpPr>
            <a:cxnSpLocks/>
            <a:stCxn id="133" idx="6"/>
            <a:endCxn id="113" idx="2"/>
          </p:cNvCxnSpPr>
          <p:nvPr/>
        </p:nvCxnSpPr>
        <p:spPr>
          <a:xfrm>
            <a:off x="1526147" y="2174223"/>
            <a:ext cx="1834897" cy="191422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CAC4291C-084A-A349-8118-BF460CB557C7}"/>
              </a:ext>
            </a:extLst>
          </p:cNvPr>
          <p:cNvCxnSpPr>
            <a:cxnSpLocks/>
            <a:stCxn id="133" idx="6"/>
            <a:endCxn id="115" idx="2"/>
          </p:cNvCxnSpPr>
          <p:nvPr/>
        </p:nvCxnSpPr>
        <p:spPr>
          <a:xfrm>
            <a:off x="1526147" y="2174223"/>
            <a:ext cx="1834897" cy="246114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053F8227-2A68-B64C-A860-3CB8605A80AB}"/>
              </a:ext>
            </a:extLst>
          </p:cNvPr>
          <p:cNvCxnSpPr>
            <a:cxnSpLocks/>
            <a:stCxn id="133" idx="6"/>
            <a:endCxn id="116" idx="2"/>
          </p:cNvCxnSpPr>
          <p:nvPr/>
        </p:nvCxnSpPr>
        <p:spPr>
          <a:xfrm>
            <a:off x="1526147" y="2174223"/>
            <a:ext cx="1834897" cy="273461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8E6EC9C6-B699-4543-AF3E-1A89CA534062}"/>
              </a:ext>
            </a:extLst>
          </p:cNvPr>
          <p:cNvCxnSpPr>
            <a:cxnSpLocks/>
            <a:stCxn id="133" idx="6"/>
            <a:endCxn id="117" idx="2"/>
          </p:cNvCxnSpPr>
          <p:nvPr/>
        </p:nvCxnSpPr>
        <p:spPr>
          <a:xfrm>
            <a:off x="1526147" y="2174223"/>
            <a:ext cx="1834897" cy="300807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03A1169-07A2-D948-89FC-4720BA227B35}"/>
              </a:ext>
            </a:extLst>
          </p:cNvPr>
          <p:cNvCxnSpPr>
            <a:cxnSpLocks/>
            <a:stCxn id="133" idx="6"/>
            <a:endCxn id="118" idx="2"/>
          </p:cNvCxnSpPr>
          <p:nvPr/>
        </p:nvCxnSpPr>
        <p:spPr>
          <a:xfrm>
            <a:off x="1526147" y="2174223"/>
            <a:ext cx="1834897" cy="328153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EF1228B-8F45-9D4B-83BF-0C48A4F8771D}"/>
              </a:ext>
            </a:extLst>
          </p:cNvPr>
          <p:cNvCxnSpPr>
            <a:cxnSpLocks/>
            <a:stCxn id="133" idx="6"/>
            <a:endCxn id="119" idx="2"/>
          </p:cNvCxnSpPr>
          <p:nvPr/>
        </p:nvCxnSpPr>
        <p:spPr>
          <a:xfrm>
            <a:off x="1526147" y="2174223"/>
            <a:ext cx="1834897" cy="355499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254851A5-B9C8-3441-902A-7F3B38B0398B}"/>
              </a:ext>
            </a:extLst>
          </p:cNvPr>
          <p:cNvCxnSpPr>
            <a:cxnSpLocks/>
            <a:stCxn id="142" idx="6"/>
            <a:endCxn id="119" idx="2"/>
          </p:cNvCxnSpPr>
          <p:nvPr/>
        </p:nvCxnSpPr>
        <p:spPr>
          <a:xfrm>
            <a:off x="1526147" y="5729222"/>
            <a:ext cx="1834897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7EA4D45B-4809-774C-91CF-126BDBFCE790}"/>
              </a:ext>
            </a:extLst>
          </p:cNvPr>
          <p:cNvCxnSpPr>
            <a:cxnSpLocks/>
            <a:stCxn id="142" idx="6"/>
            <a:endCxn id="118" idx="2"/>
          </p:cNvCxnSpPr>
          <p:nvPr/>
        </p:nvCxnSpPr>
        <p:spPr>
          <a:xfrm flipV="1">
            <a:off x="1526147" y="5455755"/>
            <a:ext cx="1834897" cy="27346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A1E92DB3-FC5A-6348-992F-ED3CB42062B6}"/>
              </a:ext>
            </a:extLst>
          </p:cNvPr>
          <p:cNvCxnSpPr>
            <a:cxnSpLocks/>
            <a:stCxn id="142" idx="6"/>
            <a:endCxn id="117" idx="2"/>
          </p:cNvCxnSpPr>
          <p:nvPr/>
        </p:nvCxnSpPr>
        <p:spPr>
          <a:xfrm flipV="1">
            <a:off x="1526147" y="5182294"/>
            <a:ext cx="1834897" cy="54692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6E443B3-8CF4-844B-B826-0C5B08F288F1}"/>
              </a:ext>
            </a:extLst>
          </p:cNvPr>
          <p:cNvCxnSpPr>
            <a:cxnSpLocks/>
            <a:stCxn id="142" idx="6"/>
            <a:endCxn id="116" idx="2"/>
          </p:cNvCxnSpPr>
          <p:nvPr/>
        </p:nvCxnSpPr>
        <p:spPr>
          <a:xfrm flipV="1">
            <a:off x="1526147" y="4908833"/>
            <a:ext cx="1834897" cy="82038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C7C585DF-5C48-A448-A312-E22C4D71A5FF}"/>
              </a:ext>
            </a:extLst>
          </p:cNvPr>
          <p:cNvCxnSpPr>
            <a:cxnSpLocks/>
            <a:stCxn id="142" idx="6"/>
            <a:endCxn id="115" idx="2"/>
          </p:cNvCxnSpPr>
          <p:nvPr/>
        </p:nvCxnSpPr>
        <p:spPr>
          <a:xfrm flipV="1">
            <a:off x="1526147" y="4635372"/>
            <a:ext cx="1834897" cy="109385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DB155FFE-11E6-5E43-B24E-0277E6AFCDE3}"/>
              </a:ext>
            </a:extLst>
          </p:cNvPr>
          <p:cNvCxnSpPr>
            <a:cxnSpLocks/>
            <a:stCxn id="142" idx="6"/>
            <a:endCxn id="114" idx="2"/>
          </p:cNvCxnSpPr>
          <p:nvPr/>
        </p:nvCxnSpPr>
        <p:spPr>
          <a:xfrm flipV="1">
            <a:off x="1526147" y="4361911"/>
            <a:ext cx="1834897" cy="136731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BFE822A3-A95A-E042-BBAD-3CFA9F936FC3}"/>
              </a:ext>
            </a:extLst>
          </p:cNvPr>
          <p:cNvCxnSpPr>
            <a:cxnSpLocks/>
            <a:stCxn id="119" idx="6"/>
            <a:endCxn id="131" idx="2"/>
          </p:cNvCxnSpPr>
          <p:nvPr/>
        </p:nvCxnSpPr>
        <p:spPr>
          <a:xfrm flipV="1">
            <a:off x="3577044" y="4908839"/>
            <a:ext cx="2091771" cy="82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61A8B105-3255-F940-9837-459A9633D16A}"/>
              </a:ext>
            </a:extLst>
          </p:cNvPr>
          <p:cNvCxnSpPr>
            <a:cxnSpLocks/>
            <a:stCxn id="119" idx="6"/>
            <a:endCxn id="130" idx="2"/>
          </p:cNvCxnSpPr>
          <p:nvPr/>
        </p:nvCxnSpPr>
        <p:spPr>
          <a:xfrm flipV="1">
            <a:off x="3577044" y="4635372"/>
            <a:ext cx="2091771" cy="109385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17305D7-9DD9-F143-BC85-A81957FAD9FE}"/>
              </a:ext>
            </a:extLst>
          </p:cNvPr>
          <p:cNvCxnSpPr>
            <a:cxnSpLocks/>
            <a:stCxn id="119" idx="6"/>
            <a:endCxn id="129" idx="2"/>
          </p:cNvCxnSpPr>
          <p:nvPr/>
        </p:nvCxnSpPr>
        <p:spPr>
          <a:xfrm flipV="1">
            <a:off x="3577044" y="4361911"/>
            <a:ext cx="2091771" cy="136731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AD699EE0-095F-8346-AFA9-174563AEBBB6}"/>
              </a:ext>
            </a:extLst>
          </p:cNvPr>
          <p:cNvCxnSpPr>
            <a:cxnSpLocks/>
            <a:stCxn id="119" idx="6"/>
            <a:endCxn id="128" idx="2"/>
          </p:cNvCxnSpPr>
          <p:nvPr/>
        </p:nvCxnSpPr>
        <p:spPr>
          <a:xfrm flipV="1">
            <a:off x="3577044" y="4088450"/>
            <a:ext cx="2091771" cy="164077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53D884F9-DDFD-894B-A329-CCD09A4BB757}"/>
              </a:ext>
            </a:extLst>
          </p:cNvPr>
          <p:cNvCxnSpPr>
            <a:cxnSpLocks/>
            <a:stCxn id="119" idx="6"/>
            <a:endCxn id="127" idx="2"/>
          </p:cNvCxnSpPr>
          <p:nvPr/>
        </p:nvCxnSpPr>
        <p:spPr>
          <a:xfrm flipV="1">
            <a:off x="3577044" y="3814989"/>
            <a:ext cx="2091771" cy="191423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ACF71597-C617-584C-8D86-221681BFAD79}"/>
              </a:ext>
            </a:extLst>
          </p:cNvPr>
          <p:cNvCxnSpPr>
            <a:cxnSpLocks/>
            <a:stCxn id="119" idx="6"/>
            <a:endCxn id="126" idx="2"/>
          </p:cNvCxnSpPr>
          <p:nvPr/>
        </p:nvCxnSpPr>
        <p:spPr>
          <a:xfrm flipV="1">
            <a:off x="3577044" y="3541528"/>
            <a:ext cx="2091771" cy="218769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0864CD60-F393-EA46-8007-08F3EB29F44A}"/>
              </a:ext>
            </a:extLst>
          </p:cNvPr>
          <p:cNvCxnSpPr>
            <a:cxnSpLocks/>
            <a:stCxn id="119" idx="6"/>
            <a:endCxn id="125" idx="2"/>
          </p:cNvCxnSpPr>
          <p:nvPr/>
        </p:nvCxnSpPr>
        <p:spPr>
          <a:xfrm flipV="1">
            <a:off x="3577044" y="3268067"/>
            <a:ext cx="2091771" cy="246115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C698B16D-CA9F-8546-A9D1-0CB7B9B85FFA}"/>
              </a:ext>
            </a:extLst>
          </p:cNvPr>
          <p:cNvCxnSpPr>
            <a:cxnSpLocks/>
            <a:stCxn id="119" idx="6"/>
            <a:endCxn id="124" idx="2"/>
          </p:cNvCxnSpPr>
          <p:nvPr/>
        </p:nvCxnSpPr>
        <p:spPr>
          <a:xfrm flipV="1">
            <a:off x="3577044" y="2994606"/>
            <a:ext cx="2091771" cy="273461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2BA86561-ABE4-BC43-A5D0-1E804532A63F}"/>
              </a:ext>
            </a:extLst>
          </p:cNvPr>
          <p:cNvCxnSpPr>
            <a:cxnSpLocks/>
            <a:stCxn id="118" idx="6"/>
            <a:endCxn id="124" idx="2"/>
          </p:cNvCxnSpPr>
          <p:nvPr/>
        </p:nvCxnSpPr>
        <p:spPr>
          <a:xfrm flipV="1">
            <a:off x="3577044" y="2994606"/>
            <a:ext cx="2091771" cy="246114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05AA9B9-A363-3D45-9D7B-9E86D9827E8E}"/>
              </a:ext>
            </a:extLst>
          </p:cNvPr>
          <p:cNvCxnSpPr>
            <a:cxnSpLocks/>
            <a:stCxn id="118" idx="6"/>
            <a:endCxn id="125" idx="2"/>
          </p:cNvCxnSpPr>
          <p:nvPr/>
        </p:nvCxnSpPr>
        <p:spPr>
          <a:xfrm flipV="1">
            <a:off x="3577044" y="3268067"/>
            <a:ext cx="2091771" cy="21876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3E168BE-4A68-9843-8D36-D4E6CAA0D55F}"/>
              </a:ext>
            </a:extLst>
          </p:cNvPr>
          <p:cNvCxnSpPr>
            <a:cxnSpLocks/>
            <a:stCxn id="118" idx="6"/>
            <a:endCxn id="126" idx="2"/>
          </p:cNvCxnSpPr>
          <p:nvPr/>
        </p:nvCxnSpPr>
        <p:spPr>
          <a:xfrm flipV="1">
            <a:off x="3577044" y="3541528"/>
            <a:ext cx="2091771" cy="191422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DB66339C-14DF-814C-9B8B-C1994E37B3D8}"/>
              </a:ext>
            </a:extLst>
          </p:cNvPr>
          <p:cNvCxnSpPr>
            <a:cxnSpLocks/>
            <a:stCxn id="106" idx="6"/>
            <a:endCxn id="124" idx="2"/>
          </p:cNvCxnSpPr>
          <p:nvPr/>
        </p:nvCxnSpPr>
        <p:spPr>
          <a:xfrm>
            <a:off x="3577044" y="2174223"/>
            <a:ext cx="2091771" cy="82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2E8B2853-AC29-7A4D-9620-D7E9B28BB914}"/>
              </a:ext>
            </a:extLst>
          </p:cNvPr>
          <p:cNvCxnSpPr>
            <a:cxnSpLocks/>
            <a:stCxn id="106" idx="6"/>
            <a:endCxn id="125" idx="2"/>
          </p:cNvCxnSpPr>
          <p:nvPr/>
        </p:nvCxnSpPr>
        <p:spPr>
          <a:xfrm>
            <a:off x="3577044" y="2174223"/>
            <a:ext cx="2091771" cy="109384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A8C530F-6132-D84C-8E58-4C8F6F212051}"/>
              </a:ext>
            </a:extLst>
          </p:cNvPr>
          <p:cNvCxnSpPr>
            <a:cxnSpLocks/>
            <a:stCxn id="106" idx="6"/>
            <a:endCxn id="126" idx="2"/>
          </p:cNvCxnSpPr>
          <p:nvPr/>
        </p:nvCxnSpPr>
        <p:spPr>
          <a:xfrm>
            <a:off x="3577044" y="2174223"/>
            <a:ext cx="2091771" cy="136730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91E4091-4169-6246-B82F-A5D67436A215}"/>
              </a:ext>
            </a:extLst>
          </p:cNvPr>
          <p:cNvCxnSpPr>
            <a:cxnSpLocks/>
            <a:stCxn id="124" idx="6"/>
            <a:endCxn id="121" idx="2"/>
          </p:cNvCxnSpPr>
          <p:nvPr/>
        </p:nvCxnSpPr>
        <p:spPr>
          <a:xfrm>
            <a:off x="5884815" y="2994606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A1353178-FD7D-1B4F-AA80-4DE97301AB8C}"/>
              </a:ext>
            </a:extLst>
          </p:cNvPr>
          <p:cNvCxnSpPr>
            <a:cxnSpLocks/>
            <a:stCxn id="125" idx="6"/>
            <a:endCxn id="121" idx="2"/>
          </p:cNvCxnSpPr>
          <p:nvPr/>
        </p:nvCxnSpPr>
        <p:spPr>
          <a:xfrm>
            <a:off x="5884815" y="3268067"/>
            <a:ext cx="1801860" cy="54692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B75EC85E-E91F-474C-9E5E-A46973D6DB8D}"/>
              </a:ext>
            </a:extLst>
          </p:cNvPr>
          <p:cNvCxnSpPr>
            <a:cxnSpLocks/>
            <a:stCxn id="126" idx="6"/>
            <a:endCxn id="121" idx="2"/>
          </p:cNvCxnSpPr>
          <p:nvPr/>
        </p:nvCxnSpPr>
        <p:spPr>
          <a:xfrm>
            <a:off x="5884815" y="3541528"/>
            <a:ext cx="1801860" cy="273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433985F-1BE4-A04B-A24C-43BC171AB2C9}"/>
              </a:ext>
            </a:extLst>
          </p:cNvPr>
          <p:cNvCxnSpPr>
            <a:cxnSpLocks/>
            <a:stCxn id="127" idx="6"/>
            <a:endCxn id="121" idx="2"/>
          </p:cNvCxnSpPr>
          <p:nvPr/>
        </p:nvCxnSpPr>
        <p:spPr>
          <a:xfrm>
            <a:off x="5884815" y="3814989"/>
            <a:ext cx="1801860" cy="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F85EC386-6AE0-A246-B7AD-9C2FF1665063}"/>
              </a:ext>
            </a:extLst>
          </p:cNvPr>
          <p:cNvCxnSpPr>
            <a:cxnSpLocks/>
            <a:stCxn id="128" idx="6"/>
            <a:endCxn id="121" idx="2"/>
          </p:cNvCxnSpPr>
          <p:nvPr/>
        </p:nvCxnSpPr>
        <p:spPr>
          <a:xfrm flipV="1">
            <a:off x="5884815" y="3814992"/>
            <a:ext cx="1801860" cy="2734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21CD9B32-4D88-9240-8C41-2891A7644CF4}"/>
              </a:ext>
            </a:extLst>
          </p:cNvPr>
          <p:cNvCxnSpPr>
            <a:cxnSpLocks/>
            <a:stCxn id="129" idx="6"/>
            <a:endCxn id="121" idx="2"/>
          </p:cNvCxnSpPr>
          <p:nvPr/>
        </p:nvCxnSpPr>
        <p:spPr>
          <a:xfrm flipV="1">
            <a:off x="5884815" y="3814992"/>
            <a:ext cx="1801860" cy="54691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100CA21E-E72F-794B-B8AA-02D79184A396}"/>
              </a:ext>
            </a:extLst>
          </p:cNvPr>
          <p:cNvCxnSpPr>
            <a:cxnSpLocks/>
            <a:stCxn id="130" idx="6"/>
            <a:endCxn id="121" idx="2"/>
          </p:cNvCxnSpPr>
          <p:nvPr/>
        </p:nvCxnSpPr>
        <p:spPr>
          <a:xfrm flipV="1">
            <a:off x="5884815" y="3814992"/>
            <a:ext cx="1801860" cy="82038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AC56C0E5-B91D-7742-AC0D-A5586DDA85E3}"/>
              </a:ext>
            </a:extLst>
          </p:cNvPr>
          <p:cNvCxnSpPr>
            <a:cxnSpLocks/>
            <a:stCxn id="131" idx="6"/>
            <a:endCxn id="121" idx="2"/>
          </p:cNvCxnSpPr>
          <p:nvPr/>
        </p:nvCxnSpPr>
        <p:spPr>
          <a:xfrm flipV="1">
            <a:off x="5884815" y="3814992"/>
            <a:ext cx="1801860" cy="109384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7D6C03E1-1D3E-E34A-AABC-E19129D32018}"/>
              </a:ext>
            </a:extLst>
          </p:cNvPr>
          <p:cNvCxnSpPr>
            <a:cxnSpLocks/>
            <a:stCxn id="131" idx="6"/>
            <a:endCxn id="122" idx="2"/>
          </p:cNvCxnSpPr>
          <p:nvPr/>
        </p:nvCxnSpPr>
        <p:spPr>
          <a:xfrm flipV="1">
            <a:off x="5884815" y="4088453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CEAB452-22F9-554C-A0FE-D420108B6134}"/>
              </a:ext>
            </a:extLst>
          </p:cNvPr>
          <p:cNvCxnSpPr>
            <a:cxnSpLocks/>
            <a:stCxn id="130" idx="6"/>
            <a:endCxn id="122" idx="2"/>
          </p:cNvCxnSpPr>
          <p:nvPr/>
        </p:nvCxnSpPr>
        <p:spPr>
          <a:xfrm flipV="1">
            <a:off x="5884815" y="4088453"/>
            <a:ext cx="1801860" cy="54691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474A5B03-18DE-3E48-BB8C-754D0147FEB7}"/>
              </a:ext>
            </a:extLst>
          </p:cNvPr>
          <p:cNvCxnSpPr>
            <a:cxnSpLocks/>
            <a:stCxn id="129" idx="6"/>
            <a:endCxn id="122" idx="2"/>
          </p:cNvCxnSpPr>
          <p:nvPr/>
        </p:nvCxnSpPr>
        <p:spPr>
          <a:xfrm flipV="1">
            <a:off x="5884815" y="4088453"/>
            <a:ext cx="1801860" cy="2734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8FEDEA71-FEF6-AE4E-ADF1-39A54115254E}"/>
              </a:ext>
            </a:extLst>
          </p:cNvPr>
          <p:cNvCxnSpPr>
            <a:cxnSpLocks/>
            <a:stCxn id="128" idx="6"/>
            <a:endCxn id="122" idx="2"/>
          </p:cNvCxnSpPr>
          <p:nvPr/>
        </p:nvCxnSpPr>
        <p:spPr>
          <a:xfrm>
            <a:off x="5884815" y="4088450"/>
            <a:ext cx="1801860" cy="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190BFC16-DD24-B044-BCCC-CB7EACE149DA}"/>
              </a:ext>
            </a:extLst>
          </p:cNvPr>
          <p:cNvCxnSpPr>
            <a:cxnSpLocks/>
            <a:stCxn id="127" idx="6"/>
            <a:endCxn id="122" idx="2"/>
          </p:cNvCxnSpPr>
          <p:nvPr/>
        </p:nvCxnSpPr>
        <p:spPr>
          <a:xfrm>
            <a:off x="5884815" y="3814989"/>
            <a:ext cx="1801860" cy="273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639A9A08-5E76-E44E-ADDF-2D49FCA22AE4}"/>
              </a:ext>
            </a:extLst>
          </p:cNvPr>
          <p:cNvCxnSpPr>
            <a:cxnSpLocks/>
            <a:stCxn id="126" idx="6"/>
            <a:endCxn id="122" idx="2"/>
          </p:cNvCxnSpPr>
          <p:nvPr/>
        </p:nvCxnSpPr>
        <p:spPr>
          <a:xfrm>
            <a:off x="5884815" y="3541528"/>
            <a:ext cx="1801860" cy="54692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884B85D-2FCC-6547-9E99-6F0AF00AD7E9}"/>
              </a:ext>
            </a:extLst>
          </p:cNvPr>
          <p:cNvCxnSpPr>
            <a:cxnSpLocks/>
            <a:stCxn id="125" idx="6"/>
            <a:endCxn id="122" idx="2"/>
          </p:cNvCxnSpPr>
          <p:nvPr/>
        </p:nvCxnSpPr>
        <p:spPr>
          <a:xfrm>
            <a:off x="5884815" y="3268067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82E939DD-F495-E34E-9B27-2FCC7E0F891C}"/>
              </a:ext>
            </a:extLst>
          </p:cNvPr>
          <p:cNvCxnSpPr>
            <a:cxnSpLocks/>
            <a:stCxn id="124" idx="6"/>
            <a:endCxn id="122" idx="2"/>
          </p:cNvCxnSpPr>
          <p:nvPr/>
        </p:nvCxnSpPr>
        <p:spPr>
          <a:xfrm>
            <a:off x="5884815" y="2994606"/>
            <a:ext cx="1801860" cy="109384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C7784ABD-048A-3541-960C-035B50CE07F3}"/>
                  </a:ext>
                </a:extLst>
              </p:cNvPr>
              <p:cNvSpPr/>
              <p:nvPr/>
            </p:nvSpPr>
            <p:spPr>
              <a:xfrm>
                <a:off x="4191000" y="4943253"/>
                <a:ext cx="3967048" cy="11985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𝑡𝑟𝑢𝑒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𝑝𝑟𝑒𝑑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,0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⋮</m:t>
                                        </m:r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,0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⋮</m:t>
                                        </m:r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C7784ABD-048A-3541-960C-035B50CE07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943253"/>
                <a:ext cx="3967048" cy="1198533"/>
              </a:xfrm>
              <a:prstGeom prst="rect">
                <a:avLst/>
              </a:prstGeom>
              <a:blipFill>
                <a:blip r:embed="rId3"/>
                <a:stretch>
                  <a:fillRect b="-1053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0" name="Rectangle 199">
            <a:extLst>
              <a:ext uri="{FF2B5EF4-FFF2-40B4-BE49-F238E27FC236}">
                <a16:creationId xmlns:a16="http://schemas.microsoft.com/office/drawing/2014/main" id="{F7FAABC5-264D-AE4D-9376-0A53EA8E84EB}"/>
              </a:ext>
            </a:extLst>
          </p:cNvPr>
          <p:cNvSpPr/>
          <p:nvPr/>
        </p:nvSpPr>
        <p:spPr>
          <a:xfrm>
            <a:off x="6898705" y="4823892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Error</a:t>
            </a:r>
            <a:endParaRPr lang="en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5EC4FB4D-714A-B845-AD4A-1E5D7AF3356C}"/>
                  </a:ext>
                </a:extLst>
              </p:cNvPr>
              <p:cNvSpPr/>
              <p:nvPr/>
            </p:nvSpPr>
            <p:spPr>
              <a:xfrm>
                <a:off x="6297637" y="2464169"/>
                <a:ext cx="20815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Adjusting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endParaRPr lang="en-DE" dirty="0"/>
              </a:p>
            </p:txBody>
          </p:sp>
        </mc:Choice>
        <mc:Fallback xmlns=""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5EC4FB4D-714A-B845-AD4A-1E5D7AF335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637" y="2464169"/>
                <a:ext cx="2081595" cy="369332"/>
              </a:xfrm>
              <a:prstGeom prst="rect">
                <a:avLst/>
              </a:prstGeom>
              <a:blipFill>
                <a:blip r:embed="rId4"/>
                <a:stretch>
                  <a:fillRect l="-1818" t="-3226" b="-22581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2" name="Circular Arrow 211">
            <a:extLst>
              <a:ext uri="{FF2B5EF4-FFF2-40B4-BE49-F238E27FC236}">
                <a16:creationId xmlns:a16="http://schemas.microsoft.com/office/drawing/2014/main" id="{8E7A0E3C-F145-A746-B7D0-2A3710C539A7}"/>
              </a:ext>
            </a:extLst>
          </p:cNvPr>
          <p:cNvSpPr/>
          <p:nvPr/>
        </p:nvSpPr>
        <p:spPr>
          <a:xfrm flipH="1">
            <a:off x="4901330" y="2780602"/>
            <a:ext cx="2785345" cy="1532599"/>
          </a:xfrm>
          <a:prstGeom prst="circularArrow">
            <a:avLst>
              <a:gd name="adj1" fmla="val 2341"/>
              <a:gd name="adj2" fmla="val 1142319"/>
              <a:gd name="adj3" fmla="val 15766678"/>
              <a:gd name="adj4" fmla="val 10820027"/>
              <a:gd name="adj5" fmla="val 8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62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B46FB-666A-B540-863D-D3F243E5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A31A8-6272-8D4D-9BFE-D6D2F32550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B4895-9AB3-6140-A7CB-59590EE291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CEF50-201D-704B-ABF9-8E4C3E71C82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DEE13F-A33E-1C44-9154-A4DA1FDB7543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7BD66ED-1754-6C44-9E02-00C1734522FA}"/>
              </a:ext>
            </a:extLst>
          </p:cNvPr>
          <p:cNvSpPr/>
          <p:nvPr/>
        </p:nvSpPr>
        <p:spPr>
          <a:xfrm>
            <a:off x="744524" y="1655204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InputLayer</a:t>
            </a:r>
            <a:endParaRPr lang="en-DE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DCED6C8-4E56-EA41-989E-F0A7A71636E2}"/>
              </a:ext>
            </a:extLst>
          </p:cNvPr>
          <p:cNvSpPr/>
          <p:nvPr/>
        </p:nvSpPr>
        <p:spPr>
          <a:xfrm>
            <a:off x="2612106" y="1662566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HiddenLayer1</a:t>
            </a:r>
            <a:endParaRPr lang="en-DE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2A88D43-3D6C-CB48-A880-28A038F358AE}"/>
              </a:ext>
            </a:extLst>
          </p:cNvPr>
          <p:cNvSpPr/>
          <p:nvPr/>
        </p:nvSpPr>
        <p:spPr>
          <a:xfrm>
            <a:off x="4755405" y="1662566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HiddenLayer2</a:t>
            </a:r>
            <a:endParaRPr lang="en-DE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A2E02F15-BB96-FC48-A426-5B32C429C672}"/>
              </a:ext>
            </a:extLst>
          </p:cNvPr>
          <p:cNvSpPr/>
          <p:nvPr/>
        </p:nvSpPr>
        <p:spPr>
          <a:xfrm>
            <a:off x="6898705" y="1662566"/>
            <a:ext cx="1701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BA2120"/>
                </a:solidFill>
                <a:latin typeface="Monaco" pitchFamily="2" charset="77"/>
                <a:cs typeface="Calibri" panose="020F0502020204030204" pitchFamily="34" charset="0"/>
              </a:rPr>
              <a:t>OutputLayer</a:t>
            </a:r>
            <a:endParaRPr lang="en-DE" dirty="0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F6CF326-2606-D34D-9B4A-D02AFA80908E}"/>
              </a:ext>
            </a:extLst>
          </p:cNvPr>
          <p:cNvGrpSpPr/>
          <p:nvPr/>
        </p:nvGrpSpPr>
        <p:grpSpPr>
          <a:xfrm>
            <a:off x="3361044" y="2066223"/>
            <a:ext cx="216000" cy="3770999"/>
            <a:chOff x="3353787" y="2349401"/>
            <a:chExt cx="216000" cy="3770999"/>
          </a:xfrm>
          <a:solidFill>
            <a:srgbClr val="D9E5FF"/>
          </a:solidFill>
        </p:grpSpPr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07A54DE0-7983-0244-9147-4A9685863D7A}"/>
                </a:ext>
              </a:extLst>
            </p:cNvPr>
            <p:cNvSpPr/>
            <p:nvPr/>
          </p:nvSpPr>
          <p:spPr>
            <a:xfrm>
              <a:off x="3353787" y="2349401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9EE55E20-ED40-324B-BD01-D2240368F6F4}"/>
                </a:ext>
              </a:extLst>
            </p:cNvPr>
            <p:cNvSpPr/>
            <p:nvPr/>
          </p:nvSpPr>
          <p:spPr>
            <a:xfrm>
              <a:off x="3353787" y="262286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D02118A-E62E-9441-A9A0-3836BF813F2E}"/>
                </a:ext>
              </a:extLst>
            </p:cNvPr>
            <p:cNvSpPr/>
            <p:nvPr/>
          </p:nvSpPr>
          <p:spPr>
            <a:xfrm>
              <a:off x="3353787" y="289632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4F34F869-3FDF-8045-A0FF-485C30F9BE36}"/>
                </a:ext>
              </a:extLst>
            </p:cNvPr>
            <p:cNvSpPr/>
            <p:nvPr/>
          </p:nvSpPr>
          <p:spPr>
            <a:xfrm>
              <a:off x="3353787" y="316978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221BED4-FB3F-5F46-8534-9DFE02207D04}"/>
                </a:ext>
              </a:extLst>
            </p:cNvPr>
            <p:cNvSpPr/>
            <p:nvPr/>
          </p:nvSpPr>
          <p:spPr>
            <a:xfrm>
              <a:off x="3353787" y="3443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713262DE-EB5C-9846-B11C-7FF914BFE474}"/>
                </a:ext>
              </a:extLst>
            </p:cNvPr>
            <p:cNvSpPr/>
            <p:nvPr/>
          </p:nvSpPr>
          <p:spPr>
            <a:xfrm>
              <a:off x="3353787" y="3716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38C24E5-2C02-E74F-981B-328C2DFCD5A8}"/>
                </a:ext>
              </a:extLst>
            </p:cNvPr>
            <p:cNvSpPr/>
            <p:nvPr/>
          </p:nvSpPr>
          <p:spPr>
            <a:xfrm>
              <a:off x="3353787" y="399016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6DAA93A-8F91-2B42-BEC0-89996E9359C5}"/>
                </a:ext>
              </a:extLst>
            </p:cNvPr>
            <p:cNvSpPr/>
            <p:nvPr/>
          </p:nvSpPr>
          <p:spPr>
            <a:xfrm>
              <a:off x="3353787" y="426362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EFCDEAFD-7EAF-C649-9E50-C74FE0420060}"/>
                </a:ext>
              </a:extLst>
            </p:cNvPr>
            <p:cNvSpPr/>
            <p:nvPr/>
          </p:nvSpPr>
          <p:spPr>
            <a:xfrm>
              <a:off x="3353787" y="4537089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A272EED2-584A-B14C-813D-B604C2E6CD86}"/>
                </a:ext>
              </a:extLst>
            </p:cNvPr>
            <p:cNvSpPr/>
            <p:nvPr/>
          </p:nvSpPr>
          <p:spPr>
            <a:xfrm>
              <a:off x="3353787" y="4810550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5E73A32-116F-BB44-B97A-D9BBFE6627CC}"/>
                </a:ext>
              </a:extLst>
            </p:cNvPr>
            <p:cNvSpPr/>
            <p:nvPr/>
          </p:nvSpPr>
          <p:spPr>
            <a:xfrm>
              <a:off x="3353787" y="5084011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D7C9287-F3A6-E449-BB3A-FEB1E157F3B9}"/>
                </a:ext>
              </a:extLst>
            </p:cNvPr>
            <p:cNvSpPr/>
            <p:nvPr/>
          </p:nvSpPr>
          <p:spPr>
            <a:xfrm>
              <a:off x="3353787" y="535747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BF4A977C-C710-7A45-9656-9113E1DCF5E3}"/>
                </a:ext>
              </a:extLst>
            </p:cNvPr>
            <p:cNvSpPr/>
            <p:nvPr/>
          </p:nvSpPr>
          <p:spPr>
            <a:xfrm>
              <a:off x="3353787" y="563093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E6CB37D3-6CFF-DF4E-8310-53205ADD90C2}"/>
                </a:ext>
              </a:extLst>
            </p:cNvPr>
            <p:cNvSpPr/>
            <p:nvPr/>
          </p:nvSpPr>
          <p:spPr>
            <a:xfrm>
              <a:off x="3353787" y="5904400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FDBE6AE7-EC85-8442-B4E0-E2706E7D955B}"/>
              </a:ext>
            </a:extLst>
          </p:cNvPr>
          <p:cNvGrpSpPr/>
          <p:nvPr/>
        </p:nvGrpSpPr>
        <p:grpSpPr>
          <a:xfrm>
            <a:off x="7686675" y="3706992"/>
            <a:ext cx="216000" cy="489461"/>
            <a:chOff x="7686675" y="3759245"/>
            <a:chExt cx="216000" cy="489461"/>
          </a:xfrm>
          <a:solidFill>
            <a:srgbClr val="D9E5FF"/>
          </a:solidFill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35E669D3-F7A1-A64A-9A86-57E1BEB9B399}"/>
                </a:ext>
              </a:extLst>
            </p:cNvPr>
            <p:cNvSpPr/>
            <p:nvPr/>
          </p:nvSpPr>
          <p:spPr>
            <a:xfrm>
              <a:off x="7686675" y="37592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752562B7-3EB1-DF46-A4EC-2C57F3C96438}"/>
                </a:ext>
              </a:extLst>
            </p:cNvPr>
            <p:cNvSpPr/>
            <p:nvPr/>
          </p:nvSpPr>
          <p:spPr>
            <a:xfrm>
              <a:off x="7686675" y="40327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B4CD0BCD-1766-BA43-ACE8-3B0E74BF669C}"/>
              </a:ext>
            </a:extLst>
          </p:cNvPr>
          <p:cNvGrpSpPr/>
          <p:nvPr/>
        </p:nvGrpSpPr>
        <p:grpSpPr>
          <a:xfrm>
            <a:off x="5668815" y="2886606"/>
            <a:ext cx="216000" cy="2130233"/>
            <a:chOff x="5668815" y="3014292"/>
            <a:chExt cx="216000" cy="2130233"/>
          </a:xfrm>
          <a:solidFill>
            <a:srgbClr val="D9E5FF"/>
          </a:solidFill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FBD50A02-DE32-294F-95F6-9622A5836D7C}"/>
                </a:ext>
              </a:extLst>
            </p:cNvPr>
            <p:cNvSpPr/>
            <p:nvPr/>
          </p:nvSpPr>
          <p:spPr>
            <a:xfrm>
              <a:off x="5668815" y="301429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B4F03AA-8CA4-9B48-9831-7E7914793181}"/>
                </a:ext>
              </a:extLst>
            </p:cNvPr>
            <p:cNvSpPr/>
            <p:nvPr/>
          </p:nvSpPr>
          <p:spPr>
            <a:xfrm>
              <a:off x="5668815" y="328775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C3D0E775-F119-A549-9614-BF66B2CC7286}"/>
                </a:ext>
              </a:extLst>
            </p:cNvPr>
            <p:cNvSpPr/>
            <p:nvPr/>
          </p:nvSpPr>
          <p:spPr>
            <a:xfrm>
              <a:off x="5668815" y="356121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2E69854C-0B08-1E44-9091-D9897504E7C8}"/>
                </a:ext>
              </a:extLst>
            </p:cNvPr>
            <p:cNvSpPr/>
            <p:nvPr/>
          </p:nvSpPr>
          <p:spPr>
            <a:xfrm>
              <a:off x="5668815" y="383467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45FDE90F-9F88-C043-A28B-E6820BB0E222}"/>
                </a:ext>
              </a:extLst>
            </p:cNvPr>
            <p:cNvSpPr/>
            <p:nvPr/>
          </p:nvSpPr>
          <p:spPr>
            <a:xfrm>
              <a:off x="5668815" y="410813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D612D1D2-1706-CC48-BA19-F8F46B9000E1}"/>
                </a:ext>
              </a:extLst>
            </p:cNvPr>
            <p:cNvSpPr/>
            <p:nvPr/>
          </p:nvSpPr>
          <p:spPr>
            <a:xfrm>
              <a:off x="5668815" y="438159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907D70-5BDB-714B-B049-70187833FF06}"/>
                </a:ext>
              </a:extLst>
            </p:cNvPr>
            <p:cNvSpPr/>
            <p:nvPr/>
          </p:nvSpPr>
          <p:spPr>
            <a:xfrm>
              <a:off x="5668815" y="4655058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08280A0A-FEAA-CA49-8415-E7E90DCD1AB6}"/>
                </a:ext>
              </a:extLst>
            </p:cNvPr>
            <p:cNvSpPr/>
            <p:nvPr/>
          </p:nvSpPr>
          <p:spPr>
            <a:xfrm>
              <a:off x="5668815" y="492852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B20CDF0-B7BE-FD4B-A15C-C9D7388EFF4C}"/>
              </a:ext>
            </a:extLst>
          </p:cNvPr>
          <p:cNvGrpSpPr/>
          <p:nvPr/>
        </p:nvGrpSpPr>
        <p:grpSpPr>
          <a:xfrm>
            <a:off x="1310147" y="2066223"/>
            <a:ext cx="216000" cy="3770999"/>
            <a:chOff x="1310148" y="2066223"/>
            <a:chExt cx="216000" cy="3770999"/>
          </a:xfrm>
          <a:solidFill>
            <a:srgbClr val="D9E5FF"/>
          </a:solidFill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E90276E-595E-E844-ABA9-8AABB93DE8F8}"/>
                </a:ext>
              </a:extLst>
            </p:cNvPr>
            <p:cNvSpPr/>
            <p:nvPr/>
          </p:nvSpPr>
          <p:spPr>
            <a:xfrm>
              <a:off x="1310148" y="206622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0AEF277D-9791-A445-B08A-9CC8B657095D}"/>
                </a:ext>
              </a:extLst>
            </p:cNvPr>
            <p:cNvSpPr/>
            <p:nvPr/>
          </p:nvSpPr>
          <p:spPr>
            <a:xfrm>
              <a:off x="1310148" y="233968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A5C6A7F3-4979-F545-9EA6-ACA0C479FD7A}"/>
                </a:ext>
              </a:extLst>
            </p:cNvPr>
            <p:cNvSpPr/>
            <p:nvPr/>
          </p:nvSpPr>
          <p:spPr>
            <a:xfrm>
              <a:off x="1310148" y="261314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72036083-6C97-2148-9944-3AEFC958BBFD}"/>
                </a:ext>
              </a:extLst>
            </p:cNvPr>
            <p:cNvSpPr/>
            <p:nvPr/>
          </p:nvSpPr>
          <p:spPr>
            <a:xfrm>
              <a:off x="1310148" y="2886606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F2792FD-6298-DA45-8B2D-D0FEF8554135}"/>
                </a:ext>
              </a:extLst>
            </p:cNvPr>
            <p:cNvSpPr/>
            <p:nvPr/>
          </p:nvSpPr>
          <p:spPr>
            <a:xfrm>
              <a:off x="1310148" y="3160067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637C0244-6353-F24D-913D-A0F69AA71FC4}"/>
                </a:ext>
              </a:extLst>
            </p:cNvPr>
            <p:cNvSpPr/>
            <p:nvPr/>
          </p:nvSpPr>
          <p:spPr>
            <a:xfrm>
              <a:off x="1310148" y="452737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72E7D903-4CFE-F54A-879F-DD6925C8522D}"/>
                </a:ext>
              </a:extLst>
            </p:cNvPr>
            <p:cNvSpPr/>
            <p:nvPr/>
          </p:nvSpPr>
          <p:spPr>
            <a:xfrm>
              <a:off x="1310148" y="4800833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5892B66-CEA9-E342-9780-5527955EDC6B}"/>
                </a:ext>
              </a:extLst>
            </p:cNvPr>
            <p:cNvSpPr/>
            <p:nvPr/>
          </p:nvSpPr>
          <p:spPr>
            <a:xfrm>
              <a:off x="1310148" y="5074294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E5C70BD7-43AC-1E46-8834-B351571DF8AC}"/>
                </a:ext>
              </a:extLst>
            </p:cNvPr>
            <p:cNvSpPr/>
            <p:nvPr/>
          </p:nvSpPr>
          <p:spPr>
            <a:xfrm>
              <a:off x="1310148" y="5347755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E8416A7B-459C-6849-8425-E558842321C3}"/>
                </a:ext>
              </a:extLst>
            </p:cNvPr>
            <p:cNvSpPr/>
            <p:nvPr/>
          </p:nvSpPr>
          <p:spPr>
            <a:xfrm>
              <a:off x="1310148" y="5621222"/>
              <a:ext cx="216000" cy="2160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DA5FDDD-ABA9-2540-8DFB-D85DB90DDC3A}"/>
                  </a:ext>
                </a:extLst>
              </p:cNvPr>
              <p:cNvSpPr txBox="1"/>
              <p:nvPr/>
            </p:nvSpPr>
            <p:spPr>
              <a:xfrm>
                <a:off x="1354594" y="3813223"/>
                <a:ext cx="1362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DE" i="1" smtClean="0"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6DA5FDDD-ABA9-2540-8DFB-D85DB90DD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594" y="3813223"/>
                <a:ext cx="136255" cy="276999"/>
              </a:xfrm>
              <a:prstGeom prst="rect">
                <a:avLst/>
              </a:prstGeom>
              <a:blipFill>
                <a:blip r:embed="rId2"/>
                <a:stretch>
                  <a:fillRect l="-25000" r="-25000" b="-4348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4" name="Rectangle 143">
            <a:extLst>
              <a:ext uri="{FF2B5EF4-FFF2-40B4-BE49-F238E27FC236}">
                <a16:creationId xmlns:a16="http://schemas.microsoft.com/office/drawing/2014/main" id="{D0FA59CA-E793-8A40-94C9-FFFCED1E70F9}"/>
              </a:ext>
            </a:extLst>
          </p:cNvPr>
          <p:cNvSpPr/>
          <p:nvPr/>
        </p:nvSpPr>
        <p:spPr>
          <a:xfrm>
            <a:off x="3238853" y="589760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14</a:t>
            </a:r>
            <a:endParaRPr lang="en-DE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9F669638-680D-CE4E-918C-ED70A646850D}"/>
              </a:ext>
            </a:extLst>
          </p:cNvPr>
          <p:cNvSpPr/>
          <p:nvPr/>
        </p:nvSpPr>
        <p:spPr>
          <a:xfrm>
            <a:off x="5615553" y="510625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8</a:t>
            </a:r>
            <a:endParaRPr lang="en-DE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2F1B6970-79D5-0F4B-BE86-CB2F23F34C0E}"/>
              </a:ext>
            </a:extLst>
          </p:cNvPr>
          <p:cNvSpPr/>
          <p:nvPr/>
        </p:nvSpPr>
        <p:spPr>
          <a:xfrm>
            <a:off x="7641282" y="427135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2</a:t>
            </a:r>
            <a:endParaRPr lang="en-DE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5636BB59-169A-3E4B-881B-37FF65BEA6BD}"/>
              </a:ext>
            </a:extLst>
          </p:cNvPr>
          <p:cNvSpPr/>
          <p:nvPr/>
        </p:nvSpPr>
        <p:spPr>
          <a:xfrm>
            <a:off x="1104983" y="5921627"/>
            <a:ext cx="626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800"/>
                </a:solidFill>
                <a:latin typeface="Monaco" pitchFamily="2" charset="77"/>
                <a:cs typeface="Calibri" panose="020F0502020204030204" pitchFamily="34" charset="0"/>
              </a:rPr>
              <a:t>400</a:t>
            </a:r>
            <a:endParaRPr lang="en-DE" dirty="0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3729AFDF-ADD9-B84C-B336-42667039B26D}"/>
              </a:ext>
            </a:extLst>
          </p:cNvPr>
          <p:cNvCxnSpPr>
            <a:stCxn id="133" idx="6"/>
            <a:endCxn id="106" idx="2"/>
          </p:cNvCxnSpPr>
          <p:nvPr/>
        </p:nvCxnSpPr>
        <p:spPr>
          <a:xfrm>
            <a:off x="1526147" y="2174223"/>
            <a:ext cx="1834897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32DD9F7-2A31-C445-802E-7B1F87F53901}"/>
              </a:ext>
            </a:extLst>
          </p:cNvPr>
          <p:cNvCxnSpPr>
            <a:cxnSpLocks/>
            <a:stCxn id="133" idx="6"/>
            <a:endCxn id="107" idx="2"/>
          </p:cNvCxnSpPr>
          <p:nvPr/>
        </p:nvCxnSpPr>
        <p:spPr>
          <a:xfrm>
            <a:off x="1526147" y="2174223"/>
            <a:ext cx="1834897" cy="27346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53F2BF41-5FC7-FB44-AF08-F6A49DC01DF3}"/>
              </a:ext>
            </a:extLst>
          </p:cNvPr>
          <p:cNvCxnSpPr>
            <a:cxnSpLocks/>
            <a:stCxn id="133" idx="6"/>
            <a:endCxn id="108" idx="2"/>
          </p:cNvCxnSpPr>
          <p:nvPr/>
        </p:nvCxnSpPr>
        <p:spPr>
          <a:xfrm>
            <a:off x="1526147" y="2174223"/>
            <a:ext cx="1834897" cy="54692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8AA615BE-18A6-2047-874D-3AAAEC716ECD}"/>
              </a:ext>
            </a:extLst>
          </p:cNvPr>
          <p:cNvCxnSpPr>
            <a:cxnSpLocks/>
            <a:stCxn id="133" idx="6"/>
            <a:endCxn id="109" idx="2"/>
          </p:cNvCxnSpPr>
          <p:nvPr/>
        </p:nvCxnSpPr>
        <p:spPr>
          <a:xfrm>
            <a:off x="1526147" y="2174223"/>
            <a:ext cx="1834897" cy="82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F578D82-7960-D44F-94F1-330E1D659EFE}"/>
              </a:ext>
            </a:extLst>
          </p:cNvPr>
          <p:cNvCxnSpPr>
            <a:cxnSpLocks/>
            <a:stCxn id="133" idx="6"/>
            <a:endCxn id="110" idx="2"/>
          </p:cNvCxnSpPr>
          <p:nvPr/>
        </p:nvCxnSpPr>
        <p:spPr>
          <a:xfrm>
            <a:off x="1526147" y="2174223"/>
            <a:ext cx="1834897" cy="109384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6401279-3655-0D42-A5FF-85B49394E678}"/>
              </a:ext>
            </a:extLst>
          </p:cNvPr>
          <p:cNvCxnSpPr>
            <a:cxnSpLocks/>
            <a:stCxn id="133" idx="6"/>
            <a:endCxn id="111" idx="2"/>
          </p:cNvCxnSpPr>
          <p:nvPr/>
        </p:nvCxnSpPr>
        <p:spPr>
          <a:xfrm>
            <a:off x="1526147" y="2174223"/>
            <a:ext cx="1834897" cy="136730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B07D6FC-B477-784E-AC2B-753EB896262E}"/>
              </a:ext>
            </a:extLst>
          </p:cNvPr>
          <p:cNvCxnSpPr>
            <a:cxnSpLocks/>
            <a:stCxn id="133" idx="6"/>
            <a:endCxn id="112" idx="2"/>
          </p:cNvCxnSpPr>
          <p:nvPr/>
        </p:nvCxnSpPr>
        <p:spPr>
          <a:xfrm>
            <a:off x="1526147" y="2174223"/>
            <a:ext cx="1834897" cy="164076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44A06310-6263-5C48-AF97-B3DC3D25A225}"/>
              </a:ext>
            </a:extLst>
          </p:cNvPr>
          <p:cNvCxnSpPr>
            <a:cxnSpLocks/>
            <a:stCxn id="133" idx="6"/>
            <a:endCxn id="114" idx="2"/>
          </p:cNvCxnSpPr>
          <p:nvPr/>
        </p:nvCxnSpPr>
        <p:spPr>
          <a:xfrm>
            <a:off x="1526147" y="2174223"/>
            <a:ext cx="1834897" cy="21876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A69BEF0-DE4F-5A4E-B045-212AB84D2A3C}"/>
              </a:ext>
            </a:extLst>
          </p:cNvPr>
          <p:cNvCxnSpPr>
            <a:cxnSpLocks/>
            <a:stCxn id="133" idx="6"/>
            <a:endCxn id="113" idx="2"/>
          </p:cNvCxnSpPr>
          <p:nvPr/>
        </p:nvCxnSpPr>
        <p:spPr>
          <a:xfrm>
            <a:off x="1526147" y="2174223"/>
            <a:ext cx="1834897" cy="191422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CAC4291C-084A-A349-8118-BF460CB557C7}"/>
              </a:ext>
            </a:extLst>
          </p:cNvPr>
          <p:cNvCxnSpPr>
            <a:cxnSpLocks/>
            <a:stCxn id="133" idx="6"/>
            <a:endCxn id="115" idx="2"/>
          </p:cNvCxnSpPr>
          <p:nvPr/>
        </p:nvCxnSpPr>
        <p:spPr>
          <a:xfrm>
            <a:off x="1526147" y="2174223"/>
            <a:ext cx="1834897" cy="246114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053F8227-2A68-B64C-A860-3CB8605A80AB}"/>
              </a:ext>
            </a:extLst>
          </p:cNvPr>
          <p:cNvCxnSpPr>
            <a:cxnSpLocks/>
            <a:stCxn id="133" idx="6"/>
            <a:endCxn id="116" idx="2"/>
          </p:cNvCxnSpPr>
          <p:nvPr/>
        </p:nvCxnSpPr>
        <p:spPr>
          <a:xfrm>
            <a:off x="1526147" y="2174223"/>
            <a:ext cx="1834897" cy="273461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8E6EC9C6-B699-4543-AF3E-1A89CA534062}"/>
              </a:ext>
            </a:extLst>
          </p:cNvPr>
          <p:cNvCxnSpPr>
            <a:cxnSpLocks/>
            <a:stCxn id="133" idx="6"/>
            <a:endCxn id="117" idx="2"/>
          </p:cNvCxnSpPr>
          <p:nvPr/>
        </p:nvCxnSpPr>
        <p:spPr>
          <a:xfrm>
            <a:off x="1526147" y="2174223"/>
            <a:ext cx="1834897" cy="300807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03A1169-07A2-D948-89FC-4720BA227B35}"/>
              </a:ext>
            </a:extLst>
          </p:cNvPr>
          <p:cNvCxnSpPr>
            <a:cxnSpLocks/>
            <a:stCxn id="133" idx="6"/>
            <a:endCxn id="118" idx="2"/>
          </p:cNvCxnSpPr>
          <p:nvPr/>
        </p:nvCxnSpPr>
        <p:spPr>
          <a:xfrm>
            <a:off x="1526147" y="2174223"/>
            <a:ext cx="1834897" cy="328153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EF1228B-8F45-9D4B-83BF-0C48A4F8771D}"/>
              </a:ext>
            </a:extLst>
          </p:cNvPr>
          <p:cNvCxnSpPr>
            <a:cxnSpLocks/>
            <a:stCxn id="133" idx="6"/>
            <a:endCxn id="119" idx="2"/>
          </p:cNvCxnSpPr>
          <p:nvPr/>
        </p:nvCxnSpPr>
        <p:spPr>
          <a:xfrm>
            <a:off x="1526147" y="2174223"/>
            <a:ext cx="1834897" cy="355499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254851A5-B9C8-3441-902A-7F3B38B0398B}"/>
              </a:ext>
            </a:extLst>
          </p:cNvPr>
          <p:cNvCxnSpPr>
            <a:cxnSpLocks/>
            <a:stCxn id="142" idx="6"/>
            <a:endCxn id="119" idx="2"/>
          </p:cNvCxnSpPr>
          <p:nvPr/>
        </p:nvCxnSpPr>
        <p:spPr>
          <a:xfrm>
            <a:off x="1526147" y="5729222"/>
            <a:ext cx="1834897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7EA4D45B-4809-774C-91CF-126BDBFCE790}"/>
              </a:ext>
            </a:extLst>
          </p:cNvPr>
          <p:cNvCxnSpPr>
            <a:cxnSpLocks/>
            <a:stCxn id="142" idx="6"/>
            <a:endCxn id="118" idx="2"/>
          </p:cNvCxnSpPr>
          <p:nvPr/>
        </p:nvCxnSpPr>
        <p:spPr>
          <a:xfrm flipV="1">
            <a:off x="1526147" y="5455755"/>
            <a:ext cx="1834897" cy="27346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A1E92DB3-FC5A-6348-992F-ED3CB42062B6}"/>
              </a:ext>
            </a:extLst>
          </p:cNvPr>
          <p:cNvCxnSpPr>
            <a:cxnSpLocks/>
            <a:stCxn id="142" idx="6"/>
            <a:endCxn id="117" idx="2"/>
          </p:cNvCxnSpPr>
          <p:nvPr/>
        </p:nvCxnSpPr>
        <p:spPr>
          <a:xfrm flipV="1">
            <a:off x="1526147" y="5182294"/>
            <a:ext cx="1834897" cy="54692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6E443B3-8CF4-844B-B826-0C5B08F288F1}"/>
              </a:ext>
            </a:extLst>
          </p:cNvPr>
          <p:cNvCxnSpPr>
            <a:cxnSpLocks/>
            <a:stCxn id="142" idx="6"/>
            <a:endCxn id="116" idx="2"/>
          </p:cNvCxnSpPr>
          <p:nvPr/>
        </p:nvCxnSpPr>
        <p:spPr>
          <a:xfrm flipV="1">
            <a:off x="1526147" y="4908833"/>
            <a:ext cx="1834897" cy="82038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C7C585DF-5C48-A448-A312-E22C4D71A5FF}"/>
              </a:ext>
            </a:extLst>
          </p:cNvPr>
          <p:cNvCxnSpPr>
            <a:cxnSpLocks/>
            <a:stCxn id="142" idx="6"/>
            <a:endCxn id="115" idx="2"/>
          </p:cNvCxnSpPr>
          <p:nvPr/>
        </p:nvCxnSpPr>
        <p:spPr>
          <a:xfrm flipV="1">
            <a:off x="1526147" y="4635372"/>
            <a:ext cx="1834897" cy="109385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DB155FFE-11E6-5E43-B24E-0277E6AFCDE3}"/>
              </a:ext>
            </a:extLst>
          </p:cNvPr>
          <p:cNvCxnSpPr>
            <a:cxnSpLocks/>
            <a:stCxn id="142" idx="6"/>
            <a:endCxn id="114" idx="2"/>
          </p:cNvCxnSpPr>
          <p:nvPr/>
        </p:nvCxnSpPr>
        <p:spPr>
          <a:xfrm flipV="1">
            <a:off x="1526147" y="4361911"/>
            <a:ext cx="1834897" cy="136731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BFE822A3-A95A-E042-BBAD-3CFA9F936FC3}"/>
              </a:ext>
            </a:extLst>
          </p:cNvPr>
          <p:cNvCxnSpPr>
            <a:cxnSpLocks/>
            <a:stCxn id="119" idx="6"/>
            <a:endCxn id="131" idx="2"/>
          </p:cNvCxnSpPr>
          <p:nvPr/>
        </p:nvCxnSpPr>
        <p:spPr>
          <a:xfrm flipV="1">
            <a:off x="3577044" y="4908839"/>
            <a:ext cx="2091771" cy="82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61A8B105-3255-F940-9837-459A9633D16A}"/>
              </a:ext>
            </a:extLst>
          </p:cNvPr>
          <p:cNvCxnSpPr>
            <a:cxnSpLocks/>
            <a:stCxn id="119" idx="6"/>
            <a:endCxn id="130" idx="2"/>
          </p:cNvCxnSpPr>
          <p:nvPr/>
        </p:nvCxnSpPr>
        <p:spPr>
          <a:xfrm flipV="1">
            <a:off x="3577044" y="4635372"/>
            <a:ext cx="2091771" cy="109385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17305D7-9DD9-F143-BC85-A81957FAD9FE}"/>
              </a:ext>
            </a:extLst>
          </p:cNvPr>
          <p:cNvCxnSpPr>
            <a:cxnSpLocks/>
            <a:stCxn id="119" idx="6"/>
            <a:endCxn id="129" idx="2"/>
          </p:cNvCxnSpPr>
          <p:nvPr/>
        </p:nvCxnSpPr>
        <p:spPr>
          <a:xfrm flipV="1">
            <a:off x="3577044" y="4361911"/>
            <a:ext cx="2091771" cy="136731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AD699EE0-095F-8346-AFA9-174563AEBBB6}"/>
              </a:ext>
            </a:extLst>
          </p:cNvPr>
          <p:cNvCxnSpPr>
            <a:cxnSpLocks/>
            <a:stCxn id="119" idx="6"/>
            <a:endCxn id="128" idx="2"/>
          </p:cNvCxnSpPr>
          <p:nvPr/>
        </p:nvCxnSpPr>
        <p:spPr>
          <a:xfrm flipV="1">
            <a:off x="3577044" y="4088450"/>
            <a:ext cx="2091771" cy="164077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53D884F9-DDFD-894B-A329-CCD09A4BB757}"/>
              </a:ext>
            </a:extLst>
          </p:cNvPr>
          <p:cNvCxnSpPr>
            <a:cxnSpLocks/>
            <a:stCxn id="119" idx="6"/>
            <a:endCxn id="127" idx="2"/>
          </p:cNvCxnSpPr>
          <p:nvPr/>
        </p:nvCxnSpPr>
        <p:spPr>
          <a:xfrm flipV="1">
            <a:off x="3577044" y="3814989"/>
            <a:ext cx="2091771" cy="191423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ACF71597-C617-584C-8D86-221681BFAD79}"/>
              </a:ext>
            </a:extLst>
          </p:cNvPr>
          <p:cNvCxnSpPr>
            <a:cxnSpLocks/>
            <a:stCxn id="119" idx="6"/>
            <a:endCxn id="126" idx="2"/>
          </p:cNvCxnSpPr>
          <p:nvPr/>
        </p:nvCxnSpPr>
        <p:spPr>
          <a:xfrm flipV="1">
            <a:off x="3577044" y="3541528"/>
            <a:ext cx="2091771" cy="218769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0864CD60-F393-EA46-8007-08F3EB29F44A}"/>
              </a:ext>
            </a:extLst>
          </p:cNvPr>
          <p:cNvCxnSpPr>
            <a:cxnSpLocks/>
            <a:stCxn id="119" idx="6"/>
            <a:endCxn id="125" idx="2"/>
          </p:cNvCxnSpPr>
          <p:nvPr/>
        </p:nvCxnSpPr>
        <p:spPr>
          <a:xfrm flipV="1">
            <a:off x="3577044" y="3268067"/>
            <a:ext cx="2091771" cy="246115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C698B16D-CA9F-8546-A9D1-0CB7B9B85FFA}"/>
              </a:ext>
            </a:extLst>
          </p:cNvPr>
          <p:cNvCxnSpPr>
            <a:cxnSpLocks/>
            <a:stCxn id="119" idx="6"/>
            <a:endCxn id="124" idx="2"/>
          </p:cNvCxnSpPr>
          <p:nvPr/>
        </p:nvCxnSpPr>
        <p:spPr>
          <a:xfrm flipV="1">
            <a:off x="3577044" y="2994606"/>
            <a:ext cx="2091771" cy="273461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2BA86561-ABE4-BC43-A5D0-1E804532A63F}"/>
              </a:ext>
            </a:extLst>
          </p:cNvPr>
          <p:cNvCxnSpPr>
            <a:cxnSpLocks/>
            <a:stCxn id="118" idx="6"/>
            <a:endCxn id="124" idx="2"/>
          </p:cNvCxnSpPr>
          <p:nvPr/>
        </p:nvCxnSpPr>
        <p:spPr>
          <a:xfrm flipV="1">
            <a:off x="3577044" y="2994606"/>
            <a:ext cx="2091771" cy="246114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05AA9B9-A363-3D45-9D7B-9E86D9827E8E}"/>
              </a:ext>
            </a:extLst>
          </p:cNvPr>
          <p:cNvCxnSpPr>
            <a:cxnSpLocks/>
            <a:stCxn id="118" idx="6"/>
            <a:endCxn id="125" idx="2"/>
          </p:cNvCxnSpPr>
          <p:nvPr/>
        </p:nvCxnSpPr>
        <p:spPr>
          <a:xfrm flipV="1">
            <a:off x="3577044" y="3268067"/>
            <a:ext cx="2091771" cy="21876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3E168BE-4A68-9843-8D36-D4E6CAA0D55F}"/>
              </a:ext>
            </a:extLst>
          </p:cNvPr>
          <p:cNvCxnSpPr>
            <a:cxnSpLocks/>
            <a:stCxn id="118" idx="6"/>
            <a:endCxn id="126" idx="2"/>
          </p:cNvCxnSpPr>
          <p:nvPr/>
        </p:nvCxnSpPr>
        <p:spPr>
          <a:xfrm flipV="1">
            <a:off x="3577044" y="3541528"/>
            <a:ext cx="2091771" cy="191422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DB66339C-14DF-814C-9B8B-C1994E37B3D8}"/>
              </a:ext>
            </a:extLst>
          </p:cNvPr>
          <p:cNvCxnSpPr>
            <a:cxnSpLocks/>
            <a:stCxn id="106" idx="6"/>
            <a:endCxn id="124" idx="2"/>
          </p:cNvCxnSpPr>
          <p:nvPr/>
        </p:nvCxnSpPr>
        <p:spPr>
          <a:xfrm>
            <a:off x="3577044" y="2174223"/>
            <a:ext cx="2091771" cy="82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2E8B2853-AC29-7A4D-9620-D7E9B28BB914}"/>
              </a:ext>
            </a:extLst>
          </p:cNvPr>
          <p:cNvCxnSpPr>
            <a:cxnSpLocks/>
            <a:stCxn id="106" idx="6"/>
            <a:endCxn id="125" idx="2"/>
          </p:cNvCxnSpPr>
          <p:nvPr/>
        </p:nvCxnSpPr>
        <p:spPr>
          <a:xfrm>
            <a:off x="3577044" y="2174223"/>
            <a:ext cx="2091771" cy="109384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A8C530F-6132-D84C-8E58-4C8F6F212051}"/>
              </a:ext>
            </a:extLst>
          </p:cNvPr>
          <p:cNvCxnSpPr>
            <a:cxnSpLocks/>
            <a:stCxn id="106" idx="6"/>
            <a:endCxn id="126" idx="2"/>
          </p:cNvCxnSpPr>
          <p:nvPr/>
        </p:nvCxnSpPr>
        <p:spPr>
          <a:xfrm>
            <a:off x="3577044" y="2174223"/>
            <a:ext cx="2091771" cy="136730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F91E4091-4169-6246-B82F-A5D67436A215}"/>
              </a:ext>
            </a:extLst>
          </p:cNvPr>
          <p:cNvCxnSpPr>
            <a:cxnSpLocks/>
            <a:stCxn id="124" idx="6"/>
            <a:endCxn id="121" idx="2"/>
          </p:cNvCxnSpPr>
          <p:nvPr/>
        </p:nvCxnSpPr>
        <p:spPr>
          <a:xfrm>
            <a:off x="5884815" y="2994606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A1353178-FD7D-1B4F-AA80-4DE97301AB8C}"/>
              </a:ext>
            </a:extLst>
          </p:cNvPr>
          <p:cNvCxnSpPr>
            <a:cxnSpLocks/>
            <a:stCxn id="125" idx="6"/>
            <a:endCxn id="121" idx="2"/>
          </p:cNvCxnSpPr>
          <p:nvPr/>
        </p:nvCxnSpPr>
        <p:spPr>
          <a:xfrm>
            <a:off x="5884815" y="3268067"/>
            <a:ext cx="1801860" cy="54692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B75EC85E-E91F-474C-9E5E-A46973D6DB8D}"/>
              </a:ext>
            </a:extLst>
          </p:cNvPr>
          <p:cNvCxnSpPr>
            <a:cxnSpLocks/>
            <a:stCxn id="126" idx="6"/>
            <a:endCxn id="121" idx="2"/>
          </p:cNvCxnSpPr>
          <p:nvPr/>
        </p:nvCxnSpPr>
        <p:spPr>
          <a:xfrm>
            <a:off x="5884815" y="3541528"/>
            <a:ext cx="1801860" cy="273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433985F-1BE4-A04B-A24C-43BC171AB2C9}"/>
              </a:ext>
            </a:extLst>
          </p:cNvPr>
          <p:cNvCxnSpPr>
            <a:cxnSpLocks/>
            <a:stCxn id="127" idx="6"/>
            <a:endCxn id="121" idx="2"/>
          </p:cNvCxnSpPr>
          <p:nvPr/>
        </p:nvCxnSpPr>
        <p:spPr>
          <a:xfrm>
            <a:off x="5884815" y="3814989"/>
            <a:ext cx="1801860" cy="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F85EC386-6AE0-A246-B7AD-9C2FF1665063}"/>
              </a:ext>
            </a:extLst>
          </p:cNvPr>
          <p:cNvCxnSpPr>
            <a:cxnSpLocks/>
            <a:stCxn id="128" idx="6"/>
            <a:endCxn id="121" idx="2"/>
          </p:cNvCxnSpPr>
          <p:nvPr/>
        </p:nvCxnSpPr>
        <p:spPr>
          <a:xfrm flipV="1">
            <a:off x="5884815" y="3814992"/>
            <a:ext cx="1801860" cy="2734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21CD9B32-4D88-9240-8C41-2891A7644CF4}"/>
              </a:ext>
            </a:extLst>
          </p:cNvPr>
          <p:cNvCxnSpPr>
            <a:cxnSpLocks/>
            <a:stCxn id="129" idx="6"/>
            <a:endCxn id="121" idx="2"/>
          </p:cNvCxnSpPr>
          <p:nvPr/>
        </p:nvCxnSpPr>
        <p:spPr>
          <a:xfrm flipV="1">
            <a:off x="5884815" y="3814992"/>
            <a:ext cx="1801860" cy="54691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100CA21E-E72F-794B-B8AA-02D79184A396}"/>
              </a:ext>
            </a:extLst>
          </p:cNvPr>
          <p:cNvCxnSpPr>
            <a:cxnSpLocks/>
            <a:stCxn id="130" idx="6"/>
            <a:endCxn id="121" idx="2"/>
          </p:cNvCxnSpPr>
          <p:nvPr/>
        </p:nvCxnSpPr>
        <p:spPr>
          <a:xfrm flipV="1">
            <a:off x="5884815" y="3814992"/>
            <a:ext cx="1801860" cy="82038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AC56C0E5-B91D-7742-AC0D-A5586DDA85E3}"/>
              </a:ext>
            </a:extLst>
          </p:cNvPr>
          <p:cNvCxnSpPr>
            <a:cxnSpLocks/>
            <a:stCxn id="131" idx="6"/>
            <a:endCxn id="121" idx="2"/>
          </p:cNvCxnSpPr>
          <p:nvPr/>
        </p:nvCxnSpPr>
        <p:spPr>
          <a:xfrm flipV="1">
            <a:off x="5884815" y="3814992"/>
            <a:ext cx="1801860" cy="109384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7D6C03E1-1D3E-E34A-AABC-E19129D32018}"/>
              </a:ext>
            </a:extLst>
          </p:cNvPr>
          <p:cNvCxnSpPr>
            <a:cxnSpLocks/>
            <a:stCxn id="131" idx="6"/>
            <a:endCxn id="122" idx="2"/>
          </p:cNvCxnSpPr>
          <p:nvPr/>
        </p:nvCxnSpPr>
        <p:spPr>
          <a:xfrm flipV="1">
            <a:off x="5884815" y="4088453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CEAB452-22F9-554C-A0FE-D420108B6134}"/>
              </a:ext>
            </a:extLst>
          </p:cNvPr>
          <p:cNvCxnSpPr>
            <a:cxnSpLocks/>
            <a:stCxn id="130" idx="6"/>
            <a:endCxn id="122" idx="2"/>
          </p:cNvCxnSpPr>
          <p:nvPr/>
        </p:nvCxnSpPr>
        <p:spPr>
          <a:xfrm flipV="1">
            <a:off x="5884815" y="4088453"/>
            <a:ext cx="1801860" cy="546919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474A5B03-18DE-3E48-BB8C-754D0147FEB7}"/>
              </a:ext>
            </a:extLst>
          </p:cNvPr>
          <p:cNvCxnSpPr>
            <a:cxnSpLocks/>
            <a:stCxn id="129" idx="6"/>
            <a:endCxn id="122" idx="2"/>
          </p:cNvCxnSpPr>
          <p:nvPr/>
        </p:nvCxnSpPr>
        <p:spPr>
          <a:xfrm flipV="1">
            <a:off x="5884815" y="4088453"/>
            <a:ext cx="1801860" cy="27345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8FEDEA71-FEF6-AE4E-ADF1-39A54115254E}"/>
              </a:ext>
            </a:extLst>
          </p:cNvPr>
          <p:cNvCxnSpPr>
            <a:cxnSpLocks/>
            <a:stCxn id="128" idx="6"/>
            <a:endCxn id="122" idx="2"/>
          </p:cNvCxnSpPr>
          <p:nvPr/>
        </p:nvCxnSpPr>
        <p:spPr>
          <a:xfrm>
            <a:off x="5884815" y="4088450"/>
            <a:ext cx="1801860" cy="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190BFC16-DD24-B044-BCCC-CB7EACE149DA}"/>
              </a:ext>
            </a:extLst>
          </p:cNvPr>
          <p:cNvCxnSpPr>
            <a:cxnSpLocks/>
            <a:stCxn id="127" idx="6"/>
            <a:endCxn id="122" idx="2"/>
          </p:cNvCxnSpPr>
          <p:nvPr/>
        </p:nvCxnSpPr>
        <p:spPr>
          <a:xfrm>
            <a:off x="5884815" y="3814989"/>
            <a:ext cx="1801860" cy="2734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639A9A08-5E76-E44E-ADDF-2D49FCA22AE4}"/>
              </a:ext>
            </a:extLst>
          </p:cNvPr>
          <p:cNvCxnSpPr>
            <a:cxnSpLocks/>
            <a:stCxn id="126" idx="6"/>
            <a:endCxn id="122" idx="2"/>
          </p:cNvCxnSpPr>
          <p:nvPr/>
        </p:nvCxnSpPr>
        <p:spPr>
          <a:xfrm>
            <a:off x="5884815" y="3541528"/>
            <a:ext cx="1801860" cy="54692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884B85D-2FCC-6547-9E99-6F0AF00AD7E9}"/>
              </a:ext>
            </a:extLst>
          </p:cNvPr>
          <p:cNvCxnSpPr>
            <a:cxnSpLocks/>
            <a:stCxn id="125" idx="6"/>
            <a:endCxn id="122" idx="2"/>
          </p:cNvCxnSpPr>
          <p:nvPr/>
        </p:nvCxnSpPr>
        <p:spPr>
          <a:xfrm>
            <a:off x="5884815" y="3268067"/>
            <a:ext cx="1801860" cy="82038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82E939DD-F495-E34E-9B27-2FCC7E0F891C}"/>
              </a:ext>
            </a:extLst>
          </p:cNvPr>
          <p:cNvCxnSpPr>
            <a:cxnSpLocks/>
            <a:stCxn id="124" idx="6"/>
            <a:endCxn id="122" idx="2"/>
          </p:cNvCxnSpPr>
          <p:nvPr/>
        </p:nvCxnSpPr>
        <p:spPr>
          <a:xfrm>
            <a:off x="5884815" y="2994606"/>
            <a:ext cx="1801860" cy="109384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5EC4FB4D-714A-B845-AD4A-1E5D7AF3356C}"/>
                  </a:ext>
                </a:extLst>
              </p:cNvPr>
              <p:cNvSpPr/>
              <p:nvPr/>
            </p:nvSpPr>
            <p:spPr>
              <a:xfrm>
                <a:off x="6297637" y="2464169"/>
                <a:ext cx="20815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Adjusting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endParaRPr lang="en-DE" dirty="0"/>
              </a:p>
            </p:txBody>
          </p:sp>
        </mc:Choice>
        <mc:Fallback xmlns=""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5EC4FB4D-714A-B845-AD4A-1E5D7AF335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637" y="2464169"/>
                <a:ext cx="2081595" cy="369332"/>
              </a:xfrm>
              <a:prstGeom prst="rect">
                <a:avLst/>
              </a:prstGeom>
              <a:blipFill>
                <a:blip r:embed="rId3"/>
                <a:stretch>
                  <a:fillRect l="-1818" t="-3226" b="-22581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2" name="Circular Arrow 211">
            <a:extLst>
              <a:ext uri="{FF2B5EF4-FFF2-40B4-BE49-F238E27FC236}">
                <a16:creationId xmlns:a16="http://schemas.microsoft.com/office/drawing/2014/main" id="{8E7A0E3C-F145-A746-B7D0-2A3710C539A7}"/>
              </a:ext>
            </a:extLst>
          </p:cNvPr>
          <p:cNvSpPr/>
          <p:nvPr/>
        </p:nvSpPr>
        <p:spPr>
          <a:xfrm flipH="1">
            <a:off x="4901330" y="2780602"/>
            <a:ext cx="2785345" cy="1532599"/>
          </a:xfrm>
          <a:prstGeom prst="circularArrow">
            <a:avLst>
              <a:gd name="adj1" fmla="val 2341"/>
              <a:gd name="adj2" fmla="val 1142319"/>
              <a:gd name="adj3" fmla="val 15766678"/>
              <a:gd name="adj4" fmla="val 10820027"/>
              <a:gd name="adj5" fmla="val 8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CD69D37E-A68F-E940-9AB2-B76D0F8BE07A}"/>
                  </a:ext>
                </a:extLst>
              </p:cNvPr>
              <p:cNvSpPr/>
              <p:nvPr/>
            </p:nvSpPr>
            <p:spPr>
              <a:xfrm>
                <a:off x="3938911" y="2233991"/>
                <a:ext cx="20815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Adjusting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endParaRPr lang="en-DE" dirty="0"/>
              </a:p>
            </p:txBody>
          </p:sp>
        </mc:Choice>
        <mc:Fallback xmlns=""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CD69D37E-A68F-E940-9AB2-B76D0F8BE0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8911" y="2233991"/>
                <a:ext cx="2081595" cy="369332"/>
              </a:xfrm>
              <a:prstGeom prst="rect">
                <a:avLst/>
              </a:prstGeom>
              <a:blipFill>
                <a:blip r:embed="rId4"/>
                <a:stretch>
                  <a:fillRect l="-2424" t="-6667" b="-26667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2" name="Circular Arrow 201">
            <a:extLst>
              <a:ext uri="{FF2B5EF4-FFF2-40B4-BE49-F238E27FC236}">
                <a16:creationId xmlns:a16="http://schemas.microsoft.com/office/drawing/2014/main" id="{53C190E4-BC7E-CB44-B22E-462AE1F9DAAE}"/>
              </a:ext>
            </a:extLst>
          </p:cNvPr>
          <p:cNvSpPr/>
          <p:nvPr/>
        </p:nvSpPr>
        <p:spPr>
          <a:xfrm flipH="1">
            <a:off x="2542604" y="2550424"/>
            <a:ext cx="2785345" cy="1532599"/>
          </a:xfrm>
          <a:prstGeom prst="circularArrow">
            <a:avLst>
              <a:gd name="adj1" fmla="val 2341"/>
              <a:gd name="adj2" fmla="val 1142319"/>
              <a:gd name="adj3" fmla="val 15766678"/>
              <a:gd name="adj4" fmla="val 10820027"/>
              <a:gd name="adj5" fmla="val 8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DDD9A9DA-EEEB-854D-B259-82B62D5AC981}"/>
                  </a:ext>
                </a:extLst>
              </p:cNvPr>
              <p:cNvSpPr/>
              <p:nvPr/>
            </p:nvSpPr>
            <p:spPr>
              <a:xfrm>
                <a:off x="1778818" y="1879786"/>
                <a:ext cx="20815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Adjusting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endParaRPr lang="en-DE" dirty="0"/>
              </a:p>
            </p:txBody>
          </p:sp>
        </mc:Choice>
        <mc:Fallback xmlns=""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DDD9A9DA-EEEB-854D-B259-82B62D5AC9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818" y="1879786"/>
                <a:ext cx="2081595" cy="369332"/>
              </a:xfrm>
              <a:prstGeom prst="rect">
                <a:avLst/>
              </a:prstGeom>
              <a:blipFill>
                <a:blip r:embed="rId5"/>
                <a:stretch>
                  <a:fillRect l="-3049" t="-6452" b="-22581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" name="Circular Arrow 205">
            <a:extLst>
              <a:ext uri="{FF2B5EF4-FFF2-40B4-BE49-F238E27FC236}">
                <a16:creationId xmlns:a16="http://schemas.microsoft.com/office/drawing/2014/main" id="{41179175-8B96-DA45-BFDD-3114D1E02B15}"/>
              </a:ext>
            </a:extLst>
          </p:cNvPr>
          <p:cNvSpPr/>
          <p:nvPr/>
        </p:nvSpPr>
        <p:spPr>
          <a:xfrm flipH="1">
            <a:off x="382511" y="2196219"/>
            <a:ext cx="2785345" cy="1532599"/>
          </a:xfrm>
          <a:prstGeom prst="circularArrow">
            <a:avLst>
              <a:gd name="adj1" fmla="val 2341"/>
              <a:gd name="adj2" fmla="val 1142319"/>
              <a:gd name="adj3" fmla="val 15766678"/>
              <a:gd name="adj4" fmla="val 10820027"/>
              <a:gd name="adj5" fmla="val 8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654B6BB9-E497-204D-948B-F6F755040826}"/>
                  </a:ext>
                </a:extLst>
              </p:cNvPr>
              <p:cNvSpPr/>
              <p:nvPr/>
            </p:nvSpPr>
            <p:spPr>
              <a:xfrm>
                <a:off x="4191000" y="4943253"/>
                <a:ext cx="3967048" cy="11985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𝑡𝑟𝑢𝑒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𝑝𝑟𝑒𝑑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,0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⋮</m:t>
                                        </m:r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,0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⋮</m:t>
                                        </m:r>
                                      </m:e>
                                    </m:mr>
                                    <m:m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DE" dirty="0"/>
              </a:p>
            </p:txBody>
          </p:sp>
        </mc:Choice>
        <mc:Fallback xmlns=""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654B6BB9-E497-204D-948B-F6F7550408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943253"/>
                <a:ext cx="3967048" cy="1198533"/>
              </a:xfrm>
              <a:prstGeom prst="rect">
                <a:avLst/>
              </a:prstGeom>
              <a:blipFill>
                <a:blip r:embed="rId6"/>
                <a:stretch>
                  <a:fillRect b="-1053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8" name="Rectangle 207">
            <a:extLst>
              <a:ext uri="{FF2B5EF4-FFF2-40B4-BE49-F238E27FC236}">
                <a16:creationId xmlns:a16="http://schemas.microsoft.com/office/drawing/2014/main" id="{7097C6F3-2819-7A44-98AE-F335AF6AAD73}"/>
              </a:ext>
            </a:extLst>
          </p:cNvPr>
          <p:cNvSpPr/>
          <p:nvPr/>
        </p:nvSpPr>
        <p:spPr>
          <a:xfrm>
            <a:off x="6898705" y="4823892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Error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89226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88C38B5-FB05-1B42-A607-E22FF71B173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95326" y="115888"/>
                <a:ext cx="7956547" cy="973137"/>
              </a:xfrm>
            </p:spPr>
            <p:txBody>
              <a:bodyPr/>
              <a:lstStyle/>
              <a:p>
                <a:r>
                  <a:rPr lang="en-US" dirty="0"/>
                  <a:t>Adjusting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88C38B5-FB05-1B42-A607-E22FF71B17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95326" y="115888"/>
                <a:ext cx="7956547" cy="973137"/>
              </a:xfrm>
              <a:blipFill>
                <a:blip r:embed="rId2"/>
                <a:stretch>
                  <a:fillRect l="-3025" b="-24675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Placeholder 10">
                <a:extLst>
                  <a:ext uri="{FF2B5EF4-FFF2-40B4-BE49-F238E27FC236}">
                    <a16:creationId xmlns:a16="http://schemas.microsoft.com/office/drawing/2014/main" id="{78345273-3390-674F-BABC-811A4F379163}"/>
                  </a:ext>
                </a:extLst>
              </p:cNvPr>
              <p:cNvSpPr>
                <a:spLocks noGrp="1"/>
              </p:cNvSpPr>
              <p:nvPr>
                <p:ph type="body" sz="quarter" idx="13"/>
              </p:nvPr>
            </p:nvSpPr>
            <p:spPr/>
            <p:txBody>
              <a:bodyPr/>
              <a:lstStyle/>
              <a:p>
                <a:r>
                  <a:rPr lang="en-US" dirty="0"/>
                  <a:t>With the slope, we know how to adjust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First fast large then small steps</a:t>
                </a:r>
              </a:p>
              <a:p>
                <a:pPr marL="0" indent="0">
                  <a:buNone/>
                </a:pPr>
                <a:r>
                  <a:rPr lang="en-US" dirty="0"/>
                  <a:t>→ “learning rate”</a:t>
                </a:r>
              </a:p>
              <a:p>
                <a:endParaRPr lang="en-US" dirty="0"/>
              </a:p>
              <a:p>
                <a:r>
                  <a:rPr lang="en-US" dirty="0"/>
                  <a:t>The gradient can be calculated for each input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To not overfit to one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we take more inputs </a:t>
                </a:r>
              </a:p>
              <a:p>
                <a:r>
                  <a:rPr lang="en-US" dirty="0"/>
                  <a:t>Taking 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from takes too long</a:t>
                </a:r>
              </a:p>
              <a:p>
                <a:r>
                  <a:rPr lang="en-US" dirty="0"/>
                  <a:t>In each ”optimization step” we only look at a few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’s </a:t>
                </a:r>
              </a:p>
              <a:p>
                <a:pPr marL="0" indent="0">
                  <a:buNone/>
                </a:pPr>
                <a:r>
                  <a:rPr lang="en-US" dirty="0"/>
                  <a:t>→ ”batch size”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Text Placeholder 10">
                <a:extLst>
                  <a:ext uri="{FF2B5EF4-FFF2-40B4-BE49-F238E27FC236}">
                    <a16:creationId xmlns:a16="http://schemas.microsoft.com/office/drawing/2014/main" id="{78345273-3390-674F-BABC-811A4F3791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3"/>
              </p:nvPr>
            </p:nvSpPr>
            <p:spPr>
              <a:blipFill>
                <a:blip r:embed="rId3"/>
                <a:stretch>
                  <a:fillRect l="-955" t="-1676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CE783AE-DDE6-6948-B162-CDFC710678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8F99A3-4709-2F43-ADBE-45ABFB2049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13A9D-B6AD-E741-A6D6-AB1CCD4B64F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8791074" y="6352598"/>
            <a:ext cx="3245350" cy="365125"/>
          </a:xfrm>
        </p:spPr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B6136-81D7-8A4A-95AB-56145DB08C8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7686675" y="6359905"/>
            <a:ext cx="783138" cy="365125"/>
          </a:xfrm>
        </p:spPr>
        <p:txBody>
          <a:bodyPr/>
          <a:lstStyle/>
          <a:p>
            <a:fld id="{C564DEAC-083F-4EA1-9D67-84BB3A537A3E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349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27AF5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raction La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25228</TotalTime>
  <Words>407</Words>
  <Application>Microsoft Macintosh PowerPoint</Application>
  <PresentationFormat>Widescreen</PresentationFormat>
  <Paragraphs>127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HelveticaNeueLT Std Med</vt:lpstr>
      <vt:lpstr>Monaco</vt:lpstr>
      <vt:lpstr>Wingdings</vt:lpstr>
      <vt:lpstr>Office Theme</vt:lpstr>
      <vt:lpstr>Practical Machine Learning</vt:lpstr>
      <vt:lpstr>Parameter</vt:lpstr>
      <vt:lpstr>Combining Perceptions</vt:lpstr>
      <vt:lpstr>Training</vt:lpstr>
      <vt:lpstr>Training</vt:lpstr>
      <vt:lpstr>Optimization</vt:lpstr>
      <vt:lpstr>PowerPoint Presentation</vt:lpstr>
      <vt:lpstr>PowerPoint Presentation</vt:lpstr>
      <vt:lpstr>Adjusting w and b </vt:lpstr>
      <vt:lpstr>Conclusion</vt:lpstr>
      <vt:lpstr>License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Machine Learning</dc:title>
  <dc:subject/>
  <dc:creator>Sven Mayer</dc:creator>
  <cp:keywords/>
  <dc:description/>
  <cp:lastModifiedBy>Sven Mayer</cp:lastModifiedBy>
  <cp:revision>527</cp:revision>
  <dcterms:created xsi:type="dcterms:W3CDTF">2017-10-10T14:10:45Z</dcterms:created>
  <dcterms:modified xsi:type="dcterms:W3CDTF">2025-06-06T07:40:49Z</dcterms:modified>
  <cp:category/>
</cp:coreProperties>
</file>