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970" r:id="rId3"/>
    <p:sldId id="971" r:id="rId4"/>
    <p:sldId id="972" r:id="rId5"/>
    <p:sldId id="973" r:id="rId6"/>
    <p:sldId id="912" r:id="rId7"/>
    <p:sldId id="90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2120"/>
    <a:srgbClr val="3183FF"/>
    <a:srgbClr val="D9E5FF"/>
    <a:srgbClr val="427BF5"/>
    <a:srgbClr val="3283FF"/>
    <a:srgbClr val="008800"/>
    <a:srgbClr val="AA21FF"/>
    <a:srgbClr val="059340"/>
    <a:srgbClr val="FFDE45"/>
    <a:srgbClr val="420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51" autoAdjust="0"/>
    <p:restoredTop sz="83755" autoAdjust="0"/>
  </p:normalViewPr>
  <p:slideViewPr>
    <p:cSldViewPr snapToGrid="0" showGuides="1">
      <p:cViewPr varScale="1">
        <p:scale>
          <a:sx n="104" d="100"/>
          <a:sy n="104" d="100"/>
        </p:scale>
        <p:origin x="1680" y="200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3" d="100"/>
          <a:sy n="123" d="100"/>
        </p:scale>
        <p:origin x="41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62A8FC9D-F43F-46DF-AB84-D16B4FE96F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C44FE1A-0908-41E4-95DB-BFB4F1D6759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2DD77A-0ADA-4BD8-8ADF-1A2DE6CE050A}" type="datetimeFigureOut">
              <a:rPr lang="de-DE" smtClean="0"/>
              <a:t>28.04.21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24E1856-71BD-48F8-BDDC-5816DF8B7AA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C3A80C8-98B0-4B0C-886B-24F26E010D3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55F6FB-A8E3-4A20-9907-C2813BF103B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0727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22847B-1B09-4FB9-A3F6-7C5481EE238A}" type="datetimeFigureOut">
              <a:rPr lang="en-US" smtClean="0"/>
              <a:t>4/28/21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34EE8-1DD6-4929-B7B8-30F750D4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87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934EE8-1DD6-4929-B7B8-30F750D483F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972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34EE8-1DD6-4929-B7B8-30F750D483F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15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3154BEC2-D09B-4CD1-9EA2-89FC05B25B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89025"/>
            <a:ext cx="12192000" cy="2879725"/>
          </a:xfrm>
          <a:prstGeom prst="rect">
            <a:avLst/>
          </a:prstGeom>
        </p:spPr>
        <p:txBody>
          <a:bodyPr/>
          <a:lstStyle>
            <a:lvl1pPr marL="0">
              <a:defRPr/>
            </a:lvl1pPr>
          </a:lstStyle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4A09D3-9A56-4D70-AB01-BC424B3823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327" y="3968749"/>
            <a:ext cx="7961656" cy="119841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17D1ED-732F-4E2D-9A7F-62AAA6BF4E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5326" y="5202085"/>
            <a:ext cx="7961658" cy="92725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EA04D85-A798-4EE8-983B-ABFCB9D55E4A}"/>
              </a:ext>
            </a:extLst>
          </p:cNvPr>
          <p:cNvSpPr/>
          <p:nvPr userDrawn="1"/>
        </p:nvSpPr>
        <p:spPr>
          <a:xfrm>
            <a:off x="0" y="3968750"/>
            <a:ext cx="12192000" cy="138029"/>
          </a:xfrm>
          <a:prstGeom prst="rect">
            <a:avLst/>
          </a:prstGeom>
          <a:solidFill>
            <a:srgbClr val="318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1FF7F2E1-BDFC-4820-BDEF-EFCE2E04CAD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83725" y="370174"/>
            <a:ext cx="2588400" cy="504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407E4E8E-7AEA-4798-B41B-E44C9A4442FB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17" name="Picture Placeholder 24">
            <a:extLst>
              <a:ext uri="{FF2B5EF4-FFF2-40B4-BE49-F238E27FC236}">
                <a16:creationId xmlns:a16="http://schemas.microsoft.com/office/drawing/2014/main" id="{BB1E488D-9B99-614F-ABD8-13F7F1E54584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695325" y="370174"/>
            <a:ext cx="2588400" cy="504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24">
            <a:extLst>
              <a:ext uri="{FF2B5EF4-FFF2-40B4-BE49-F238E27FC236}">
                <a16:creationId xmlns:a16="http://schemas.microsoft.com/office/drawing/2014/main" id="{2F71E0A7-5A25-B645-8059-68B6F144205B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5881413" y="370174"/>
            <a:ext cx="2588400" cy="504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1220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38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392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2FEB98-94C9-482E-B2D1-1E5EBBCAB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136525"/>
            <a:ext cx="7956548" cy="952501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005D478-1E0C-4E3C-B26E-DCA0722FA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AC453C7-A396-4A2D-A2E5-8E4610297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" name="Textplatzhalter 33">
            <a:extLst>
              <a:ext uri="{FF2B5EF4-FFF2-40B4-BE49-F238E27FC236}">
                <a16:creationId xmlns:a16="http://schemas.microsoft.com/office/drawing/2014/main" id="{14D6181C-6F7E-FF4A-BE81-2C439B9449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5" y="6356350"/>
            <a:ext cx="6991350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01902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ff-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2FEB98-94C9-482E-B2D1-1E5EBBCAB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-422031"/>
            <a:ext cx="10801349" cy="399705"/>
          </a:xfrm>
        </p:spPr>
        <p:txBody>
          <a:bodyPr/>
          <a:lstStyle>
            <a:lvl1pPr>
              <a:defRPr sz="2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005D478-1E0C-4E3C-B26E-DCA0722FA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AC453C7-A396-4A2D-A2E5-8E4610297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" name="Textplatzhalter 33">
            <a:extLst>
              <a:ext uri="{FF2B5EF4-FFF2-40B4-BE49-F238E27FC236}">
                <a16:creationId xmlns:a16="http://schemas.microsoft.com/office/drawing/2014/main" id="{1CC2D235-C613-4A23-9CE8-CC0F66C7F01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5" y="6356350"/>
            <a:ext cx="6991350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96705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F9339-D1CD-4C3D-9D0E-B6D872D3D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1089026"/>
            <a:ext cx="7956550" cy="2879724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18CBDE-B184-4EA4-86DB-E669BB3BB8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6" y="4089747"/>
            <a:ext cx="7956550" cy="2039591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1" name="Textplatzhalter 33">
            <a:extLst>
              <a:ext uri="{FF2B5EF4-FFF2-40B4-BE49-F238E27FC236}">
                <a16:creationId xmlns:a16="http://schemas.microsoft.com/office/drawing/2014/main" id="{4AFD0E6B-074F-4856-ADAE-6AFDE0AD3B8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6" y="6356350"/>
            <a:ext cx="6991349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20564B3-250D-42F0-9534-FD2B09C5F1B4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C36E6DB-4130-41F6-84C1-5598BFB23A9F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47752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80057C3-E1B6-4280-AFCA-CC8AA7FC4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115888"/>
            <a:ext cx="7956547" cy="97313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D9047DF-64CB-4B9C-95ED-E6ECC29134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5324" y="1592264"/>
            <a:ext cx="7956550" cy="4537074"/>
          </a:xfrm>
          <a:prstGeom prst="rect">
            <a:avLst/>
          </a:prstGeom>
        </p:spPr>
        <p:txBody>
          <a:bodyPr/>
          <a:lstStyle>
            <a:lvl1pPr defTabSz="284400">
              <a:buClr>
                <a:srgbClr val="427BF5"/>
              </a:buClr>
              <a:defRPr/>
            </a:lvl1pPr>
            <a:lvl2pPr>
              <a:buClr>
                <a:srgbClr val="427BF5"/>
              </a:buClr>
              <a:defRPr/>
            </a:lvl2pPr>
            <a:lvl3pPr>
              <a:buClr>
                <a:srgbClr val="427BF5"/>
              </a:buClr>
              <a:defRPr/>
            </a:lvl3pPr>
            <a:lvl4pPr>
              <a:buClr>
                <a:srgbClr val="427BF5"/>
              </a:buClr>
              <a:defRPr/>
            </a:lvl4pPr>
            <a:lvl5pPr>
              <a:buClr>
                <a:srgbClr val="427BF5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932D37C9-8C47-46F1-90DE-4D249E5D2F9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5326" y="1089025"/>
            <a:ext cx="7956548" cy="503239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indent="0">
              <a:buNone/>
              <a:defRPr sz="2000" b="1" i="0">
                <a:solidFill>
                  <a:srgbClr val="3183FF"/>
                </a:solidFill>
                <a:latin typeface="+mj-lt"/>
              </a:defRPr>
            </a:lvl1pPr>
            <a:lvl2pPr marL="457178" indent="0">
              <a:buNone/>
              <a:defRPr sz="14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2pPr>
            <a:lvl3pPr marL="914354" indent="0">
              <a:buNone/>
              <a:defRPr sz="12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3pPr>
            <a:lvl4pPr marL="1371532" indent="0">
              <a:buNone/>
              <a:defRPr sz="11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4pPr>
            <a:lvl5pPr marL="1828709" indent="0">
              <a:buNone/>
              <a:defRPr sz="11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1" name="Textplatzhalter 33">
            <a:extLst>
              <a:ext uri="{FF2B5EF4-FFF2-40B4-BE49-F238E27FC236}">
                <a16:creationId xmlns:a16="http://schemas.microsoft.com/office/drawing/2014/main" id="{1CC2D235-C613-4A23-9CE8-CC0F66C7F01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5" y="6356350"/>
            <a:ext cx="6991350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9B7E09D-1A2C-4AFD-A321-1D82FF3C9B34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5605FDB6-1F62-4B0D-821E-1DDA79D24034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17904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D9047DF-64CB-4B9C-95ED-E6ECC29134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5325" y="1592264"/>
            <a:ext cx="3806041" cy="4537074"/>
          </a:xfrm>
          <a:prstGeom prst="rect">
            <a:avLst/>
          </a:prstGeom>
        </p:spPr>
        <p:txBody>
          <a:bodyPr/>
          <a:lstStyle>
            <a:lvl1pPr defTabSz="284400"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7FF797D-D68B-448F-9EF9-8565E16D3A9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90052" y="1592265"/>
            <a:ext cx="4061823" cy="4537073"/>
          </a:xfrm>
          <a:prstGeom prst="rect">
            <a:avLst/>
          </a:prstGeom>
        </p:spPr>
        <p:txBody>
          <a:bodyPr/>
          <a:lstStyle>
            <a:lvl1pPr>
              <a:buClr>
                <a:srgbClr val="427BF5"/>
              </a:buClr>
              <a:defRPr/>
            </a:lvl1pPr>
            <a:lvl2pPr defTabSz="687600">
              <a:buClr>
                <a:srgbClr val="427BF5"/>
              </a:buClr>
              <a:defRPr/>
            </a:lvl2pPr>
            <a:lvl3pPr>
              <a:buClr>
                <a:srgbClr val="427BF5"/>
              </a:buClr>
              <a:defRPr/>
            </a:lvl3pPr>
            <a:lvl4pPr>
              <a:buClr>
                <a:srgbClr val="427BF5"/>
              </a:buClr>
              <a:defRPr/>
            </a:lvl4pPr>
            <a:lvl5pPr>
              <a:buClr>
                <a:srgbClr val="427BF5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platzhalter 33">
            <a:extLst>
              <a:ext uri="{FF2B5EF4-FFF2-40B4-BE49-F238E27FC236}">
                <a16:creationId xmlns:a16="http://schemas.microsoft.com/office/drawing/2014/main" id="{CF808356-F1D3-4E54-96FE-067E9605134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5" y="6356350"/>
            <a:ext cx="6991350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0C33625-2406-4F76-A793-8CCD27FB720C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2A0482F7-AF8F-4B8B-9F26-77EADFAB94AF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4" name="Title 6">
            <a:extLst>
              <a:ext uri="{FF2B5EF4-FFF2-40B4-BE49-F238E27FC236}">
                <a16:creationId xmlns:a16="http://schemas.microsoft.com/office/drawing/2014/main" id="{82F033CF-87CA-DE4B-8BA7-8E79059DC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115888"/>
            <a:ext cx="7956549" cy="97313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AED13FB-C2F2-B44E-A678-D4DC32255F1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5326" y="1089025"/>
            <a:ext cx="7956550" cy="503239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indent="0">
              <a:buNone/>
              <a:defRPr sz="2000" b="1" i="0">
                <a:solidFill>
                  <a:srgbClr val="3183FF"/>
                </a:solidFill>
                <a:latin typeface="+mj-lt"/>
              </a:defRPr>
            </a:lvl1pPr>
            <a:lvl2pPr marL="457178" indent="0">
              <a:buNone/>
              <a:defRPr sz="14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2pPr>
            <a:lvl3pPr marL="914354" indent="0">
              <a:buNone/>
              <a:defRPr sz="12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3pPr>
            <a:lvl4pPr marL="1371532" indent="0">
              <a:buNone/>
              <a:defRPr sz="11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4pPr>
            <a:lvl5pPr marL="1828709" indent="0">
              <a:buNone/>
              <a:defRPr sz="11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24797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80057C3-E1B6-4280-AFCA-CC8AA7FC4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115888"/>
            <a:ext cx="7956549" cy="97313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D9047DF-64CB-4B9C-95ED-E6ECC29134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5326" y="1268412"/>
            <a:ext cx="7956549" cy="4860926"/>
          </a:xfrm>
          <a:prstGeom prst="rect">
            <a:avLst/>
          </a:prstGeom>
        </p:spPr>
        <p:txBody>
          <a:bodyPr/>
          <a:lstStyle>
            <a:lvl1pPr defTabSz="284400">
              <a:buClr>
                <a:srgbClr val="427BF5"/>
              </a:buClr>
              <a:defRPr/>
            </a:lvl1pPr>
            <a:lvl2pPr>
              <a:buClr>
                <a:srgbClr val="427BF5"/>
              </a:buClr>
              <a:defRPr/>
            </a:lvl2pPr>
            <a:lvl3pPr>
              <a:buClr>
                <a:srgbClr val="427BF5"/>
              </a:buClr>
              <a:defRPr/>
            </a:lvl3pPr>
            <a:lvl4pPr>
              <a:buClr>
                <a:srgbClr val="427BF5"/>
              </a:buClr>
              <a:defRPr/>
            </a:lvl4pPr>
            <a:lvl5pPr>
              <a:buClr>
                <a:srgbClr val="427BF5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platzhalter 33">
            <a:extLst>
              <a:ext uri="{FF2B5EF4-FFF2-40B4-BE49-F238E27FC236}">
                <a16:creationId xmlns:a16="http://schemas.microsoft.com/office/drawing/2014/main" id="{4670F045-806E-425A-86B4-32E0D5E863A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5" y="6356350"/>
            <a:ext cx="6991350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AE4930-1E0B-4443-8FCC-3EF9232EF91C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939AC7A-0B0A-4434-9B1F-404C0CCD4F1C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5837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80057C3-E1B6-4280-AFCA-CC8AA7FC4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7" y="115888"/>
            <a:ext cx="10801348" cy="97313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platzhalter 33">
            <a:extLst>
              <a:ext uri="{FF2B5EF4-FFF2-40B4-BE49-F238E27FC236}">
                <a16:creationId xmlns:a16="http://schemas.microsoft.com/office/drawing/2014/main" id="{4670F045-806E-425A-86B4-32E0D5E863A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5" y="6356350"/>
            <a:ext cx="6991350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AE4930-1E0B-4443-8FCC-3EF9232EF91C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939AC7A-0B0A-4434-9B1F-404C0CCD4F1C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A040DA6F-2CD1-8A4F-AC8F-3D9AEA351B5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5326" y="1089025"/>
            <a:ext cx="10801347" cy="503239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indent="0">
              <a:buNone/>
              <a:defRPr sz="2000" b="1" i="0">
                <a:solidFill>
                  <a:srgbClr val="3183FF"/>
                </a:solidFill>
                <a:latin typeface="+mj-lt"/>
              </a:defRPr>
            </a:lvl1pPr>
            <a:lvl2pPr marL="457178" indent="0">
              <a:buNone/>
              <a:defRPr sz="14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2pPr>
            <a:lvl3pPr marL="914354" indent="0">
              <a:buNone/>
              <a:defRPr sz="12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3pPr>
            <a:lvl4pPr marL="1371532" indent="0">
              <a:buNone/>
              <a:defRPr sz="11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4pPr>
            <a:lvl5pPr marL="1828709" indent="0">
              <a:buNone/>
              <a:defRPr sz="11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1" name="Title 6">
            <a:extLst>
              <a:ext uri="{FF2B5EF4-FFF2-40B4-BE49-F238E27FC236}">
                <a16:creationId xmlns:a16="http://schemas.microsoft.com/office/drawing/2014/main" id="{9B186B8C-919E-9C45-B641-60AFC3508BF2}"/>
              </a:ext>
            </a:extLst>
          </p:cNvPr>
          <p:cNvSpPr txBox="1">
            <a:spLocks/>
          </p:cNvSpPr>
          <p:nvPr userDrawn="1"/>
        </p:nvSpPr>
        <p:spPr>
          <a:xfrm>
            <a:off x="695327" y="115888"/>
            <a:ext cx="7956548" cy="973137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32B3D2C1-E934-FD49-9635-00F83D17E9A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95324" y="1592264"/>
            <a:ext cx="10801347" cy="4537074"/>
          </a:xfrm>
          <a:prstGeom prst="rect">
            <a:avLst/>
          </a:prstGeom>
        </p:spPr>
        <p:txBody>
          <a:bodyPr/>
          <a:lstStyle>
            <a:lvl1pPr defTabSz="284400"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92836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CA537D9-DB87-462B-9880-94A85866F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Niels Henze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16211B0-F335-4163-9F0F-D0713D573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1" name="Textplatzhalter 33">
            <a:extLst>
              <a:ext uri="{FF2B5EF4-FFF2-40B4-BE49-F238E27FC236}">
                <a16:creationId xmlns:a16="http://schemas.microsoft.com/office/drawing/2014/main" id="{25091D95-C517-4494-818D-3614D52BC38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5" y="6356350"/>
            <a:ext cx="6991349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C5E7AB-4BE1-4D53-9C5E-D580649BC06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12192000" cy="623728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0" name="Textplatzhalter 33">
            <a:extLst>
              <a:ext uri="{FF2B5EF4-FFF2-40B4-BE49-F238E27FC236}">
                <a16:creationId xmlns:a16="http://schemas.microsoft.com/office/drawing/2014/main" id="{94CAE3FC-6193-4A75-93E4-FCAA1502D07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95324" y="430236"/>
            <a:ext cx="7956549" cy="658789"/>
          </a:xfr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 b="0" baseline="0">
                <a:solidFill>
                  <a:schemeClr val="tx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88712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CA537D9-DB87-462B-9880-94A85866F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16211B0-F335-4163-9F0F-D0713D573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1" name="Textplatzhalter 33">
            <a:extLst>
              <a:ext uri="{FF2B5EF4-FFF2-40B4-BE49-F238E27FC236}">
                <a16:creationId xmlns:a16="http://schemas.microsoft.com/office/drawing/2014/main" id="{25091D95-C517-4494-818D-3614D52BC38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5" y="6356350"/>
            <a:ext cx="6991349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C5E7AB-4BE1-4D53-9C5E-D580649BC06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12192000" cy="6237288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10" name="Textplatzhalter 33">
            <a:extLst>
              <a:ext uri="{FF2B5EF4-FFF2-40B4-BE49-F238E27FC236}">
                <a16:creationId xmlns:a16="http://schemas.microsoft.com/office/drawing/2014/main" id="{94CAE3FC-6193-4A75-93E4-FCAA1502D07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95324" y="5448563"/>
            <a:ext cx="7971597" cy="658789"/>
          </a:xfrm>
        </p:spPr>
        <p:txBody>
          <a:bodyPr lIns="0" tIns="0" rIns="0" bIns="0" anchor="b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 b="0" baseline="0">
                <a:solidFill>
                  <a:schemeClr val="tx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85185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BB15FE-2D2F-4B97-B98A-CD16A1CC59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1"/>
            <a:ext cx="3000786" cy="6233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32AD0B1-3165-4B2D-B899-6312064BE865}"/>
              </a:ext>
            </a:extLst>
          </p:cNvPr>
          <p:cNvSpPr/>
          <p:nvPr userDrawn="1"/>
        </p:nvSpPr>
        <p:spPr>
          <a:xfrm rot="5400000">
            <a:off x="-370283" y="3371399"/>
            <a:ext cx="6858000" cy="115200"/>
          </a:xfrm>
          <a:prstGeom prst="rect">
            <a:avLst/>
          </a:prstGeom>
          <a:solidFill>
            <a:srgbClr val="318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7" name="Title 16">
            <a:extLst>
              <a:ext uri="{FF2B5EF4-FFF2-40B4-BE49-F238E27FC236}">
                <a16:creationId xmlns:a16="http://schemas.microsoft.com/office/drawing/2014/main" id="{C3CB6C37-C5A3-4C73-9F3D-27E4BE6AA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157" y="390116"/>
            <a:ext cx="5411718" cy="7239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7F5D411-2DE6-483B-87D6-5859236197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40157" y="1617254"/>
            <a:ext cx="5411718" cy="44924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8">
            <a:extLst>
              <a:ext uri="{FF2B5EF4-FFF2-40B4-BE49-F238E27FC236}">
                <a16:creationId xmlns:a16="http://schemas.microsoft.com/office/drawing/2014/main" id="{7AD510D0-BC02-41A3-BF1B-4BEBF1628E8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240157" y="1114015"/>
            <a:ext cx="5411718" cy="503239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indent="0">
              <a:buNone/>
              <a:defRPr sz="2000" b="1" i="0">
                <a:solidFill>
                  <a:srgbClr val="3183FF"/>
                </a:solidFill>
                <a:latin typeface="+mj-lt"/>
              </a:defRPr>
            </a:lvl1pPr>
            <a:lvl2pPr marL="457178" indent="0">
              <a:buNone/>
              <a:defRPr sz="14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2pPr>
            <a:lvl3pPr marL="914354" indent="0">
              <a:buNone/>
              <a:defRPr sz="12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3pPr>
            <a:lvl4pPr marL="1371532" indent="0">
              <a:buNone/>
              <a:defRPr sz="11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4pPr>
            <a:lvl5pPr marL="1828709" indent="0">
              <a:buNone/>
              <a:defRPr sz="11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D1AA870-E424-487E-9777-032CB20FB80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B620C02-7CF1-46A5-9245-1E7D7C8FFA6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6" name="Textplatzhalter 33">
            <a:extLst>
              <a:ext uri="{FF2B5EF4-FFF2-40B4-BE49-F238E27FC236}">
                <a16:creationId xmlns:a16="http://schemas.microsoft.com/office/drawing/2014/main" id="{F242F43B-6E1D-4F28-8F19-19918A2E6F6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5" y="6356350"/>
            <a:ext cx="6991349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05104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833A2633-E822-4B21-A181-3E155CEA4670}"/>
              </a:ext>
            </a:extLst>
          </p:cNvPr>
          <p:cNvSpPr/>
          <p:nvPr userDrawn="1"/>
        </p:nvSpPr>
        <p:spPr>
          <a:xfrm>
            <a:off x="0" y="6237963"/>
            <a:ext cx="8651874" cy="620037"/>
          </a:xfrm>
          <a:prstGeom prst="rect">
            <a:avLst/>
          </a:prstGeom>
          <a:solidFill>
            <a:srgbClr val="318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hteck 1">
            <a:extLst>
              <a:ext uri="{FF2B5EF4-FFF2-40B4-BE49-F238E27FC236}">
                <a16:creationId xmlns:a16="http://schemas.microsoft.com/office/drawing/2014/main" id="{A914B142-9A3C-4A05-98CF-6ECAAF874762}"/>
              </a:ext>
            </a:extLst>
          </p:cNvPr>
          <p:cNvSpPr/>
          <p:nvPr userDrawn="1"/>
        </p:nvSpPr>
        <p:spPr>
          <a:xfrm>
            <a:off x="8668084" y="6237963"/>
            <a:ext cx="3523915" cy="620037"/>
          </a:xfrm>
          <a:prstGeom prst="rect">
            <a:avLst/>
          </a:prstGeom>
          <a:solidFill>
            <a:srgbClr val="318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5909326-5AF4-4A88-97FF-ECA0369798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6" y="1592263"/>
            <a:ext cx="7956550" cy="453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Placeholder 12">
            <a:extLst>
              <a:ext uri="{FF2B5EF4-FFF2-40B4-BE49-F238E27FC236}">
                <a16:creationId xmlns:a16="http://schemas.microsoft.com/office/drawing/2014/main" id="{0EB72566-25B1-4AC5-8DFD-74DB68298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136525"/>
            <a:ext cx="7956549" cy="95250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Fußzeilenplatzhalter 20">
            <a:extLst>
              <a:ext uri="{FF2B5EF4-FFF2-40B4-BE49-F238E27FC236}">
                <a16:creationId xmlns:a16="http://schemas.microsoft.com/office/drawing/2014/main" id="{DFBBA49C-F52C-4DF5-97C3-1E373625C2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791074" y="6352598"/>
            <a:ext cx="32453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363600"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Sven Mayer</a:t>
            </a:r>
          </a:p>
        </p:txBody>
      </p:sp>
      <p:sp>
        <p:nvSpPr>
          <p:cNvPr id="22" name="Foliennummernplatzhalter 21">
            <a:extLst>
              <a:ext uri="{FF2B5EF4-FFF2-40B4-BE49-F238E27FC236}">
                <a16:creationId xmlns:a16="http://schemas.microsoft.com/office/drawing/2014/main" id="{60C13802-11A0-4808-BF6B-86CEA24AB3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86675" y="6359905"/>
            <a:ext cx="7831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0">
                <a:solidFill>
                  <a:schemeClr val="bg1"/>
                </a:solidFill>
              </a:defRPr>
            </a:lvl1pPr>
          </a:lstStyle>
          <a:p>
            <a:fld id="{C564DEAC-083F-4EA1-9D67-84BB3A537A3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7556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63" r:id="rId4"/>
    <p:sldLayoutId id="2147483662" r:id="rId5"/>
    <p:sldLayoutId id="2147483684" r:id="rId6"/>
    <p:sldLayoutId id="2147483682" r:id="rId7"/>
    <p:sldLayoutId id="2147483655" r:id="rId8"/>
    <p:sldLayoutId id="2147483657" r:id="rId9"/>
    <p:sldLayoutId id="2147483681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85750" marR="0" indent="-285750" algn="l" defTabSz="284400" rtl="0" eaLnBrk="1" fontAlgn="auto" latinLnBrk="0" hangingPunct="1">
        <a:lnSpc>
          <a:spcPct val="90000"/>
        </a:lnSpc>
        <a:spcBef>
          <a:spcPts val="500"/>
        </a:spcBef>
        <a:spcAft>
          <a:spcPts val="600"/>
        </a:spcAft>
        <a:buClr>
          <a:srgbClr val="3183FF"/>
        </a:buClr>
        <a:buSzPts val="2400"/>
        <a:buFont typeface="Wingdings" panose="05000000000000000000" pitchFamily="2" charset="2"/>
        <a:buChar char="§"/>
        <a:tabLst/>
        <a:defRPr lang="en-US" sz="2200" kern="1200" noProof="0" dirty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38163" indent="-180975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Clr>
          <a:srgbClr val="3183FF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08038" indent="-180975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Clr>
          <a:srgbClr val="3183FF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77913" indent="-182563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Clr>
          <a:srgbClr val="3183FF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46200" indent="-180975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Clr>
          <a:srgbClr val="3183FF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38" userDrawn="1">
          <p15:clr>
            <a:srgbClr val="F26B43"/>
          </p15:clr>
        </p15:guide>
        <p15:guide id="2" pos="7582" userDrawn="1">
          <p15:clr>
            <a:srgbClr val="F26B43"/>
          </p15:clr>
        </p15:guide>
        <p15:guide id="3" pos="2933" userDrawn="1">
          <p15:clr>
            <a:srgbClr val="F26B43"/>
          </p15:clr>
        </p15:guide>
        <p15:guide id="4" pos="5450" userDrawn="1">
          <p15:clr>
            <a:srgbClr val="F26B43"/>
          </p15:clr>
        </p15:guide>
        <p15:guide id="5" orient="horz" pos="2500" userDrawn="1">
          <p15:clr>
            <a:srgbClr val="F26B43"/>
          </p15:clr>
        </p15:guide>
        <p15:guide id="6" orient="horz" pos="3929" userDrawn="1">
          <p15:clr>
            <a:srgbClr val="F26B43"/>
          </p15:clr>
        </p15:guide>
        <p15:guide id="7" orient="horz" pos="3997" userDrawn="1">
          <p15:clr>
            <a:srgbClr val="F26B43"/>
          </p15:clr>
        </p15:guide>
        <p15:guide id="8" orient="horz" pos="73" userDrawn="1">
          <p15:clr>
            <a:srgbClr val="F26B43"/>
          </p15:clr>
        </p15:guide>
        <p15:guide id="9" orient="horz" pos="686" userDrawn="1">
          <p15:clr>
            <a:srgbClr val="F26B43"/>
          </p15:clr>
        </p15:guide>
        <p15:guide id="10" orient="horz" pos="1003" userDrawn="1">
          <p15:clr>
            <a:srgbClr val="F26B43"/>
          </p15:clr>
        </p15:guide>
        <p15:guide id="11" pos="7242" userDrawn="1">
          <p15:clr>
            <a:srgbClr val="F26B43"/>
          </p15:clr>
        </p15:guide>
        <p15:guide id="12" orient="horz" pos="799" userDrawn="1">
          <p15:clr>
            <a:srgbClr val="F26B43"/>
          </p15:clr>
        </p15:guide>
        <p15:guide id="13" orient="horz" pos="386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0875452-D548-4EEC-BA89-DE48BBA114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Practical Machine Learning</a:t>
            </a: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6E937C26-C2E6-BD4A-9022-39A9BBF265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fontAlgn="base"/>
            <a:r>
              <a:rPr lang="en-GB" dirty="0"/>
              <a:t>Feature Engineering &amp; Representation Learning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0C96CB-D7C3-974B-AF03-CC82A34795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28" name="Fußzeilenplatzhalter 27">
            <a:extLst>
              <a:ext uri="{FF2B5EF4-FFF2-40B4-BE49-F238E27FC236}">
                <a16:creationId xmlns:a16="http://schemas.microsoft.com/office/drawing/2014/main" id="{A14D6A10-FCBD-43C4-9B24-CD6428E5EA65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C33A74C-7591-B548-93F7-C6D69D308C7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1081A47-A00A-904C-9526-4ADEBB1781B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/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FCA28DB7-A5CF-4C19-9875-070FE4F871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 bwMode="auto">
          <a:xfrm>
            <a:off x="695327" y="6343404"/>
            <a:ext cx="1160554" cy="406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Time Lapse Photography of Blue Lights">
            <a:extLst>
              <a:ext uri="{FF2B5EF4-FFF2-40B4-BE49-F238E27FC236}">
                <a16:creationId xmlns:a16="http://schemas.microsoft.com/office/drawing/2014/main" id="{1CE0CC1C-6A8F-2347-AFE0-8AB9B18A7144}"/>
              </a:ext>
            </a:extLst>
          </p:cNvPr>
          <p:cNvPicPr>
            <a:picLocks noGrp="1" noChangeAspect="1" noChangeArrowheads="1"/>
          </p:cNvPicPr>
          <p:nvPr>
            <p:ph type="pic" sz="quarter" idx="13"/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99" b="51171"/>
          <a:stretch/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0774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5BC11-ADB5-8645-A803-A5756343B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Feature Engineering</a:t>
            </a:r>
            <a:endParaRPr lang="en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2B74D1-65C6-CA47-AED6-157D317472C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Feature Engineering is often used for non NN ML e.g. SVM</a:t>
            </a:r>
          </a:p>
          <a:p>
            <a:r>
              <a:rPr lang="en-GB" dirty="0"/>
              <a:t>Requires domain knowledge and “thinking” before training</a:t>
            </a:r>
            <a:endParaRPr lang="en-D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BEEE77-7A3F-AD46-A108-A95EE7A6AA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E2CA9D-C49A-7944-AA78-C9C61A7B4BA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79F4F5-A8EA-CC49-8405-3589A99852CE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726FE8-0709-DD41-B490-6D6FFEEC28EB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2</a:t>
            </a:fld>
            <a:endParaRPr lang="de-D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81694CF-5063-364A-97D0-262D853659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042" y="2565401"/>
            <a:ext cx="7485114" cy="3058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376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E1E56-6A4A-4641-A9E2-D697C83E3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Feature Engineering</a:t>
            </a:r>
            <a:endParaRPr lang="en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43E76-2804-1B47-8B52-4FF3CB9912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Sum of pixels</a:t>
            </a:r>
          </a:p>
          <a:p>
            <a:r>
              <a:rPr lang="en-US" dirty="0"/>
              <a:t>Min/Max value</a:t>
            </a:r>
          </a:p>
          <a:p>
            <a:r>
              <a:rPr lang="en-US" dirty="0"/>
              <a:t>Ellipse fitting</a:t>
            </a:r>
          </a:p>
          <a:p>
            <a:pPr lvl="1"/>
            <a:r>
              <a:rPr lang="en-US" dirty="0"/>
              <a:t>Radius 1 &amp; 2</a:t>
            </a:r>
          </a:p>
          <a:p>
            <a:pPr lvl="1"/>
            <a:r>
              <a:rPr lang="en-US" dirty="0"/>
              <a:t>Theta </a:t>
            </a:r>
          </a:p>
          <a:p>
            <a:r>
              <a:rPr lang="en-US" dirty="0"/>
              <a:t>Area of the Convex hull</a:t>
            </a:r>
          </a:p>
          <a:p>
            <a:r>
              <a:rPr lang="en-US" dirty="0"/>
              <a:t>…</a:t>
            </a:r>
          </a:p>
          <a:p>
            <a:r>
              <a:rPr lang="en-US" dirty="0"/>
              <a:t>… And others we can think of depending on our problem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E37A40-AFE1-1C41-968C-DC8BED0C9D0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3EDECE-C5C8-B34B-8B1E-2CEBF092188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32E57A-152B-E346-9306-23FF8D2D2088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4656E2-FFB2-F84E-9C18-C1880A4775FB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3</a:t>
            </a:fld>
            <a:endParaRPr lang="de-D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C0829C7-398E-7A46-B77A-84FEA196CA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1542" y="1213842"/>
            <a:ext cx="5420331" cy="2215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637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8C5A6-A117-504F-A2C1-B30499403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Representation Learning</a:t>
            </a:r>
            <a:endParaRPr lang="en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C1C2B8-073A-8243-B66F-A4631D87C82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The data gets presented into the model without additional preprocessing</a:t>
            </a:r>
          </a:p>
          <a:p>
            <a:endParaRPr lang="en-US" dirty="0"/>
          </a:p>
          <a:p>
            <a:r>
              <a:rPr lang="en-US" dirty="0"/>
              <a:t>No domain knowledge</a:t>
            </a:r>
          </a:p>
          <a:p>
            <a:r>
              <a:rPr lang="en-US" dirty="0"/>
              <a:t>No thinking </a:t>
            </a:r>
          </a:p>
          <a:p>
            <a:endParaRPr lang="en-US" dirty="0"/>
          </a:p>
          <a:p>
            <a:r>
              <a:rPr lang="en-US" b="1" dirty="0"/>
              <a:t>The hope </a:t>
            </a:r>
            <a:r>
              <a:rPr lang="en-US" dirty="0"/>
              <a:t>is that the model is doing the “thinking” for you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CF3394-2CE2-1544-AAB4-8575A61991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9788A4-9B34-034F-988F-92886D3B395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5C2D69-26CB-6944-9E60-CEC026A0DC12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30184F-44B1-D34A-9BA0-583C551E8EEF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77670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8509C-9665-D548-BB13-51F8225E5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E" dirty="0"/>
              <a:t>Pros and Cons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0060F9-46B1-FE49-B3F0-5562A1D627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Feature Engineering</a:t>
            </a:r>
          </a:p>
          <a:p>
            <a:pPr lvl="1"/>
            <a:r>
              <a:rPr lang="en-US" dirty="0"/>
              <a:t>Reduced the input data </a:t>
            </a:r>
          </a:p>
          <a:p>
            <a:pPr marL="357188" lvl="1" indent="0">
              <a:buNone/>
            </a:pPr>
            <a:r>
              <a:rPr lang="en-US" dirty="0"/>
              <a:t>→  models can be smaller</a:t>
            </a:r>
          </a:p>
          <a:p>
            <a:pPr marL="357188" lvl="1" indent="0">
              <a:buNone/>
            </a:pPr>
            <a:r>
              <a:rPr lang="en-US" dirty="0"/>
              <a:t>→ more suitable for “traditional” ML models</a:t>
            </a:r>
          </a:p>
          <a:p>
            <a:pPr marL="357188" lvl="1" indent="0">
              <a:buNone/>
            </a:pPr>
            <a:endParaRPr lang="en-US" dirty="0"/>
          </a:p>
          <a:p>
            <a:r>
              <a:rPr lang="en-US" dirty="0"/>
              <a:t>Representation Learning</a:t>
            </a:r>
          </a:p>
          <a:p>
            <a:pPr lvl="1"/>
            <a:r>
              <a:rPr lang="en-US" dirty="0"/>
              <a:t>Raw data as input</a:t>
            </a:r>
          </a:p>
          <a:p>
            <a:pPr marL="357188" lvl="1" indent="0">
              <a:buNone/>
            </a:pPr>
            <a:r>
              <a:rPr lang="en-US" dirty="0"/>
              <a:t>→ the models needs to do more “work” </a:t>
            </a:r>
          </a:p>
          <a:p>
            <a:pPr marL="357188" lvl="1" indent="0">
              <a:buNone/>
            </a:pPr>
            <a:r>
              <a:rPr lang="en-US" dirty="0"/>
              <a:t>→ the model has to be larger</a:t>
            </a:r>
          </a:p>
          <a:p>
            <a:pPr marL="357188" lvl="1" indent="0">
              <a:buNone/>
            </a:pPr>
            <a:r>
              <a:rPr lang="en-US" dirty="0"/>
              <a:t>→ Harder to train</a:t>
            </a:r>
          </a:p>
          <a:p>
            <a:pPr marL="357188" lvl="1" indent="0">
              <a:buNone/>
            </a:pPr>
            <a:r>
              <a:rPr lang="en-US" dirty="0"/>
              <a:t>→ more suitable for NN models</a:t>
            </a:r>
          </a:p>
          <a:p>
            <a:pPr lvl="1"/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6DEE59-ACD4-E64A-8AAF-F03AEE0E8F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80E8F1-FBCC-D94C-98F0-D803C6DBEEB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FD3CB4-6A10-B844-A31C-387B0B957149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916BFA-33AF-944C-B244-9A0FC62D56D2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53302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84806-12E3-9543-B2EE-A89FF65EE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E" dirty="0"/>
              <a:t>Conclusion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55050A-384B-C34C-BF84-9C06A696BB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Feature Engineering</a:t>
            </a:r>
          </a:p>
          <a:p>
            <a:r>
              <a:rPr lang="en-GB" dirty="0"/>
              <a:t>Representation Learning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5EE4D0-6858-9A42-8F56-201EDE2617A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fontAlgn="base"/>
            <a:r>
              <a:rPr lang="en-GB" dirty="0"/>
              <a:t>Feature Engineering &amp; Representation Learning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DCD954-D75B-684E-A5B5-44AEA64F636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723417-BFD3-AB46-83B2-28C5A1B7CB74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963575-7B4E-3844-8CA1-6BE2AE4315F7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74380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License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141B8E-B70E-C046-84E1-D979CAFB0B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/>
              <a:t>This file is licensed under the Creative Commons Attribution-Share Alike 4.0 (CC BY-SA) license: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/>
              <a:t>https://</a:t>
            </a:r>
            <a:r>
              <a:rPr lang="en-US" sz="2400" dirty="0" err="1"/>
              <a:t>creativecommons.org</a:t>
            </a:r>
            <a:r>
              <a:rPr lang="en-US" sz="2400" dirty="0"/>
              <a:t>/licenses/by-</a:t>
            </a:r>
            <a:r>
              <a:rPr lang="en-US" sz="2400" dirty="0" err="1"/>
              <a:t>sa</a:t>
            </a:r>
            <a:r>
              <a:rPr lang="en-US" sz="2400" dirty="0"/>
              <a:t>/4.0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/>
              <a:t>Attribution: </a:t>
            </a:r>
            <a:r>
              <a:rPr lang="de-DE" sz="2400" dirty="0"/>
              <a:t>Sven Mayer</a:t>
            </a:r>
          </a:p>
          <a:p>
            <a:pPr marL="0" indent="0">
              <a:buNone/>
            </a:pPr>
            <a:endParaRPr lang="en-D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CA38E4-A163-B849-AF09-8DC9E2FD02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pic>
        <p:nvPicPr>
          <p:cNvPr id="9" name="Picture 2" descr="https://upload.wikimedia.org/wikipedia/commons/thumb/5/57/CC-BY-SA_icon_white.svg/800px-CC-BY-SA_icon_white.svg.png"/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5328" y="6299798"/>
            <a:ext cx="1399149" cy="49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2505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27AF5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nteraction La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25072</TotalTime>
  <Words>217</Words>
  <Application>Microsoft Macintosh PowerPoint</Application>
  <PresentationFormat>Widescreen</PresentationFormat>
  <Paragraphs>57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HelveticaNeueLT Std Med</vt:lpstr>
      <vt:lpstr>Wingdings</vt:lpstr>
      <vt:lpstr>Office Theme</vt:lpstr>
      <vt:lpstr>Practical Machine Learning</vt:lpstr>
      <vt:lpstr>Feature Engineering</vt:lpstr>
      <vt:lpstr>Feature Engineering</vt:lpstr>
      <vt:lpstr>Representation Learning</vt:lpstr>
      <vt:lpstr>Pros and Cons </vt:lpstr>
      <vt:lpstr>Conclusion</vt:lpstr>
      <vt:lpstr>License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Practical Machine Learning</dc:title>
  <dc:subject/>
  <dc:creator>Sven Mayer</dc:creator>
  <cp:keywords/>
  <dc:description/>
  <cp:lastModifiedBy>Microsoft Office User</cp:lastModifiedBy>
  <cp:revision>527</cp:revision>
  <dcterms:created xsi:type="dcterms:W3CDTF">2017-10-10T14:10:45Z</dcterms:created>
  <dcterms:modified xsi:type="dcterms:W3CDTF">2021-04-28T11:49:59Z</dcterms:modified>
  <cp:category/>
</cp:coreProperties>
</file>